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9" r:id="rId4"/>
  </p:sldMasterIdLst>
  <p:notesMasterIdLst>
    <p:notesMasterId r:id="rId13"/>
  </p:notesMasterIdLst>
  <p:handoutMasterIdLst>
    <p:handoutMasterId r:id="rId14"/>
  </p:handoutMasterIdLst>
  <p:sldIdLst>
    <p:sldId id="256" r:id="rId5"/>
    <p:sldId id="257" r:id="rId6"/>
    <p:sldId id="267" r:id="rId7"/>
    <p:sldId id="262" r:id="rId8"/>
    <p:sldId id="266" r:id="rId9"/>
    <p:sldId id="263" r:id="rId10"/>
    <p:sldId id="264" r:id="rId11"/>
    <p:sldId id="260"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9E0E5C2-578C-48B6-91D3-BEC9EE0BA2D5}" v="46" dt="2023-04-26T12:49:14.889"/>
    <p1510:client id="{B53E5E1C-D8B1-424C-8624-9BC11B4450FC}" v="1074" dt="2023-04-26T13:01:28.61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presProps" Target="presProps.xml"/><Relationship Id="rId10" Type="http://schemas.openxmlformats.org/officeDocument/2006/relationships/slide" Target="slides/slide6.xml"/><Relationship Id="rId19"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handoutMaster" Target="handoutMasters/handoutMaster1.xml"/></Relationships>
</file>

<file path=ppt/diagrams/_rels/data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diagrams/_rels/drawing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diagrams/colors1.xml><?xml version="1.0" encoding="utf-8"?>
<dgm:colorsDef xmlns:dgm="http://schemas.openxmlformats.org/drawingml/2006/diagram" xmlns:a="http://schemas.openxmlformats.org/drawingml/2006/main" uniqueId="urn:microsoft.com/office/officeart/2018/5/colors/Iconchunking_neutralicontext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data1.xml><?xml version="1.0" encoding="utf-8"?>
<dgm:dataModel xmlns:dgm="http://schemas.openxmlformats.org/drawingml/2006/diagram" xmlns:a="http://schemas.openxmlformats.org/drawingml/2006/main">
  <dgm:ptLst>
    <dgm:pt modelId="{D4503D04-C97E-4622-AE07-D0307CB3B4CA}" type="doc">
      <dgm:prSet loTypeId="urn:microsoft.com/office/officeart/2018/2/layout/IconVerticalSolidList" loCatId="icon" qsTypeId="urn:microsoft.com/office/officeart/2005/8/quickstyle/simple1" qsCatId="simple" csTypeId="urn:microsoft.com/office/officeart/2018/5/colors/Iconchunking_neutralicontext_colorful5" csCatId="colorful" phldr="1"/>
      <dgm:spPr/>
      <dgm:t>
        <a:bodyPr/>
        <a:lstStyle/>
        <a:p>
          <a:endParaRPr lang="en-US"/>
        </a:p>
      </dgm:t>
    </dgm:pt>
    <dgm:pt modelId="{AAC263CB-8256-4B03-92FE-1622698FB3E9}">
      <dgm:prSet/>
      <dgm:spPr/>
      <dgm:t>
        <a:bodyPr/>
        <a:lstStyle/>
        <a:p>
          <a:pPr>
            <a:lnSpc>
              <a:spcPct val="100000"/>
            </a:lnSpc>
          </a:pPr>
          <a:r>
            <a:rPr lang="en-US"/>
            <a:t>OTT Automation Testing</a:t>
          </a:r>
        </a:p>
      </dgm:t>
    </dgm:pt>
    <dgm:pt modelId="{0BEED663-FC38-4EAD-940F-4C475D2C87DB}" type="parTrans" cxnId="{C5E94186-9CB6-4C42-92B3-C546CC53A7B9}">
      <dgm:prSet/>
      <dgm:spPr/>
      <dgm:t>
        <a:bodyPr/>
        <a:lstStyle/>
        <a:p>
          <a:endParaRPr lang="en-US"/>
        </a:p>
      </dgm:t>
    </dgm:pt>
    <dgm:pt modelId="{808B76D0-8EC7-469A-93AC-7A6017188A9D}" type="sibTrans" cxnId="{C5E94186-9CB6-4C42-92B3-C546CC53A7B9}">
      <dgm:prSet/>
      <dgm:spPr/>
      <dgm:t>
        <a:bodyPr/>
        <a:lstStyle/>
        <a:p>
          <a:endParaRPr lang="en-US"/>
        </a:p>
      </dgm:t>
    </dgm:pt>
    <dgm:pt modelId="{4E8D2E69-0173-4BD3-B96A-7A9C5DD12B47}">
      <dgm:prSet/>
      <dgm:spPr/>
      <dgm:t>
        <a:bodyPr/>
        <a:lstStyle/>
        <a:p>
          <a:pPr>
            <a:lnSpc>
              <a:spcPct val="100000"/>
            </a:lnSpc>
          </a:pPr>
          <a:r>
            <a:rPr lang="en-US"/>
            <a:t>Get Rank </a:t>
          </a:r>
        </a:p>
      </dgm:t>
    </dgm:pt>
    <dgm:pt modelId="{B954BF22-E3B3-4A1C-802E-590228BE2D9C}" type="parTrans" cxnId="{0F866C41-EB5F-47BD-A2CD-A58671F15B67}">
      <dgm:prSet/>
      <dgm:spPr/>
      <dgm:t>
        <a:bodyPr/>
        <a:lstStyle/>
        <a:p>
          <a:endParaRPr lang="en-US"/>
        </a:p>
      </dgm:t>
    </dgm:pt>
    <dgm:pt modelId="{FEF1E80E-8A9E-4B0A-817C-2A4CFDCF3FB2}" type="sibTrans" cxnId="{0F866C41-EB5F-47BD-A2CD-A58671F15B67}">
      <dgm:prSet/>
      <dgm:spPr/>
      <dgm:t>
        <a:bodyPr/>
        <a:lstStyle/>
        <a:p>
          <a:endParaRPr lang="en-US"/>
        </a:p>
      </dgm:t>
    </dgm:pt>
    <dgm:pt modelId="{93A6A030-ABAB-4EFA-B539-0FDB3E07C1EF}">
      <dgm:prSet/>
      <dgm:spPr/>
      <dgm:t>
        <a:bodyPr/>
        <a:lstStyle/>
        <a:p>
          <a:pPr>
            <a:lnSpc>
              <a:spcPct val="100000"/>
            </a:lnSpc>
          </a:pPr>
          <a:r>
            <a:rPr lang="en-US"/>
            <a:t>Test Automation Strategy</a:t>
          </a:r>
        </a:p>
      </dgm:t>
    </dgm:pt>
    <dgm:pt modelId="{3D674B97-6DC6-4A12-85BA-0976D3064237}" type="parTrans" cxnId="{4B40C8DC-6B57-4F5B-8440-7241C649700B}">
      <dgm:prSet/>
      <dgm:spPr/>
      <dgm:t>
        <a:bodyPr/>
        <a:lstStyle/>
        <a:p>
          <a:endParaRPr lang="en-US"/>
        </a:p>
      </dgm:t>
    </dgm:pt>
    <dgm:pt modelId="{BFE0749E-E343-4A6F-BD09-2810EE6B4BD7}" type="sibTrans" cxnId="{4B40C8DC-6B57-4F5B-8440-7241C649700B}">
      <dgm:prSet/>
      <dgm:spPr/>
      <dgm:t>
        <a:bodyPr/>
        <a:lstStyle/>
        <a:p>
          <a:endParaRPr lang="en-US"/>
        </a:p>
      </dgm:t>
    </dgm:pt>
    <dgm:pt modelId="{62F8266B-222B-4ACF-8613-2C8D6376E5BD}" type="pres">
      <dgm:prSet presAssocID="{D4503D04-C97E-4622-AE07-D0307CB3B4CA}" presName="root" presStyleCnt="0">
        <dgm:presLayoutVars>
          <dgm:dir/>
          <dgm:resizeHandles val="exact"/>
        </dgm:presLayoutVars>
      </dgm:prSet>
      <dgm:spPr/>
    </dgm:pt>
    <dgm:pt modelId="{34FD8F56-D6B7-417A-923A-010E4B5FF0CD}" type="pres">
      <dgm:prSet presAssocID="{AAC263CB-8256-4B03-92FE-1622698FB3E9}" presName="compNode" presStyleCnt="0"/>
      <dgm:spPr/>
    </dgm:pt>
    <dgm:pt modelId="{08450877-B8C0-4FE2-B6DB-B88F20C8574C}" type="pres">
      <dgm:prSet presAssocID="{AAC263CB-8256-4B03-92FE-1622698FB3E9}" presName="bgRect" presStyleLbl="bgShp" presStyleIdx="0" presStyleCnt="3"/>
      <dgm:spPr/>
    </dgm:pt>
    <dgm:pt modelId="{BB7E5F84-64F2-4718-BACC-301BBCDC9D3A}" type="pres">
      <dgm:prSet presAssocID="{AAC263CB-8256-4B03-92FE-1622698FB3E9}"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Computer"/>
        </a:ext>
      </dgm:extLst>
    </dgm:pt>
    <dgm:pt modelId="{D7E1920B-5F09-4283-BAA8-B0012E66F14A}" type="pres">
      <dgm:prSet presAssocID="{AAC263CB-8256-4B03-92FE-1622698FB3E9}" presName="spaceRect" presStyleCnt="0"/>
      <dgm:spPr/>
    </dgm:pt>
    <dgm:pt modelId="{30E9CA6C-A0F7-4BE8-9B77-EE5C9EF005B7}" type="pres">
      <dgm:prSet presAssocID="{AAC263CB-8256-4B03-92FE-1622698FB3E9}" presName="parTx" presStyleLbl="revTx" presStyleIdx="0" presStyleCnt="3">
        <dgm:presLayoutVars>
          <dgm:chMax val="0"/>
          <dgm:chPref val="0"/>
        </dgm:presLayoutVars>
      </dgm:prSet>
      <dgm:spPr/>
    </dgm:pt>
    <dgm:pt modelId="{75497209-36D8-474C-9F50-43B26DAE367B}" type="pres">
      <dgm:prSet presAssocID="{808B76D0-8EC7-469A-93AC-7A6017188A9D}" presName="sibTrans" presStyleCnt="0"/>
      <dgm:spPr/>
    </dgm:pt>
    <dgm:pt modelId="{FB1D870E-AB7C-40E3-AA7F-3EC612E6F71C}" type="pres">
      <dgm:prSet presAssocID="{4E8D2E69-0173-4BD3-B96A-7A9C5DD12B47}" presName="compNode" presStyleCnt="0"/>
      <dgm:spPr/>
    </dgm:pt>
    <dgm:pt modelId="{B9A40EDB-694E-464C-8356-AEE8787842F2}" type="pres">
      <dgm:prSet presAssocID="{4E8D2E69-0173-4BD3-B96A-7A9C5DD12B47}" presName="bgRect" presStyleLbl="bgShp" presStyleIdx="1" presStyleCnt="3"/>
      <dgm:spPr/>
    </dgm:pt>
    <dgm:pt modelId="{8B8D9FA1-74BB-4EA5-B65F-49B870DCE4EB}" type="pres">
      <dgm:prSet presAssocID="{4E8D2E69-0173-4BD3-B96A-7A9C5DD12B47}"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Processor"/>
        </a:ext>
      </dgm:extLst>
    </dgm:pt>
    <dgm:pt modelId="{FE35795C-E288-448C-BF98-006011EF35C1}" type="pres">
      <dgm:prSet presAssocID="{4E8D2E69-0173-4BD3-B96A-7A9C5DD12B47}" presName="spaceRect" presStyleCnt="0"/>
      <dgm:spPr/>
    </dgm:pt>
    <dgm:pt modelId="{4258831D-960B-4D2D-A65E-513B92084C01}" type="pres">
      <dgm:prSet presAssocID="{4E8D2E69-0173-4BD3-B96A-7A9C5DD12B47}" presName="parTx" presStyleLbl="revTx" presStyleIdx="1" presStyleCnt="3">
        <dgm:presLayoutVars>
          <dgm:chMax val="0"/>
          <dgm:chPref val="0"/>
        </dgm:presLayoutVars>
      </dgm:prSet>
      <dgm:spPr/>
    </dgm:pt>
    <dgm:pt modelId="{4849AED6-7C24-47EC-B39A-6EC2169AAAEC}" type="pres">
      <dgm:prSet presAssocID="{FEF1E80E-8A9E-4B0A-817C-2A4CFDCF3FB2}" presName="sibTrans" presStyleCnt="0"/>
      <dgm:spPr/>
    </dgm:pt>
    <dgm:pt modelId="{344EF6F7-386A-468B-9D66-8046D158DFC8}" type="pres">
      <dgm:prSet presAssocID="{93A6A030-ABAB-4EFA-B539-0FDB3E07C1EF}" presName="compNode" presStyleCnt="0"/>
      <dgm:spPr/>
    </dgm:pt>
    <dgm:pt modelId="{9DD6C5DE-B838-492F-B4A8-49E4DE8C5CF5}" type="pres">
      <dgm:prSet presAssocID="{93A6A030-ABAB-4EFA-B539-0FDB3E07C1EF}" presName="bgRect" presStyleLbl="bgShp" presStyleIdx="2" presStyleCnt="3"/>
      <dgm:spPr/>
    </dgm:pt>
    <dgm:pt modelId="{3CD2D8A7-CAF8-4A2F-A324-BDF8CFA66908}" type="pres">
      <dgm:prSet presAssocID="{93A6A030-ABAB-4EFA-B539-0FDB3E07C1EF}"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Head with gears with solid fill"/>
        </a:ext>
      </dgm:extLst>
    </dgm:pt>
    <dgm:pt modelId="{343D945D-C209-4E7A-8D9B-BCF7127718D8}" type="pres">
      <dgm:prSet presAssocID="{93A6A030-ABAB-4EFA-B539-0FDB3E07C1EF}" presName="spaceRect" presStyleCnt="0"/>
      <dgm:spPr/>
    </dgm:pt>
    <dgm:pt modelId="{ECA97BE5-E798-4AEE-9404-4E43192F5136}" type="pres">
      <dgm:prSet presAssocID="{93A6A030-ABAB-4EFA-B539-0FDB3E07C1EF}" presName="parTx" presStyleLbl="revTx" presStyleIdx="2" presStyleCnt="3">
        <dgm:presLayoutVars>
          <dgm:chMax val="0"/>
          <dgm:chPref val="0"/>
        </dgm:presLayoutVars>
      </dgm:prSet>
      <dgm:spPr/>
    </dgm:pt>
  </dgm:ptLst>
  <dgm:cxnLst>
    <dgm:cxn modelId="{66D0D100-FB07-44A7-8ACC-C79CE174D2D7}" type="presOf" srcId="{D4503D04-C97E-4622-AE07-D0307CB3B4CA}" destId="{62F8266B-222B-4ACF-8613-2C8D6376E5BD}" srcOrd="0" destOrd="0" presId="urn:microsoft.com/office/officeart/2018/2/layout/IconVerticalSolidList"/>
    <dgm:cxn modelId="{9DACE70A-4FEB-433A-900C-46A1377C5716}" type="presOf" srcId="{AAC263CB-8256-4B03-92FE-1622698FB3E9}" destId="{30E9CA6C-A0F7-4BE8-9B77-EE5C9EF005B7}" srcOrd="0" destOrd="0" presId="urn:microsoft.com/office/officeart/2018/2/layout/IconVerticalSolidList"/>
    <dgm:cxn modelId="{0F866C41-EB5F-47BD-A2CD-A58671F15B67}" srcId="{D4503D04-C97E-4622-AE07-D0307CB3B4CA}" destId="{4E8D2E69-0173-4BD3-B96A-7A9C5DD12B47}" srcOrd="1" destOrd="0" parTransId="{B954BF22-E3B3-4A1C-802E-590228BE2D9C}" sibTransId="{FEF1E80E-8A9E-4B0A-817C-2A4CFDCF3FB2}"/>
    <dgm:cxn modelId="{F236B04A-0845-45D6-B99A-98DBB252074F}" type="presOf" srcId="{4E8D2E69-0173-4BD3-B96A-7A9C5DD12B47}" destId="{4258831D-960B-4D2D-A65E-513B92084C01}" srcOrd="0" destOrd="0" presId="urn:microsoft.com/office/officeart/2018/2/layout/IconVerticalSolidList"/>
    <dgm:cxn modelId="{C5E94186-9CB6-4C42-92B3-C546CC53A7B9}" srcId="{D4503D04-C97E-4622-AE07-D0307CB3B4CA}" destId="{AAC263CB-8256-4B03-92FE-1622698FB3E9}" srcOrd="0" destOrd="0" parTransId="{0BEED663-FC38-4EAD-940F-4C475D2C87DB}" sibTransId="{808B76D0-8EC7-469A-93AC-7A6017188A9D}"/>
    <dgm:cxn modelId="{F248DBAE-9D9B-462B-998C-1322E596929F}" type="presOf" srcId="{93A6A030-ABAB-4EFA-B539-0FDB3E07C1EF}" destId="{ECA97BE5-E798-4AEE-9404-4E43192F5136}" srcOrd="0" destOrd="0" presId="urn:microsoft.com/office/officeart/2018/2/layout/IconVerticalSolidList"/>
    <dgm:cxn modelId="{4B40C8DC-6B57-4F5B-8440-7241C649700B}" srcId="{D4503D04-C97E-4622-AE07-D0307CB3B4CA}" destId="{93A6A030-ABAB-4EFA-B539-0FDB3E07C1EF}" srcOrd="2" destOrd="0" parTransId="{3D674B97-6DC6-4A12-85BA-0976D3064237}" sibTransId="{BFE0749E-E343-4A6F-BD09-2810EE6B4BD7}"/>
    <dgm:cxn modelId="{8CA5002F-95FA-436B-966F-7B8BA099F8C0}" type="presParOf" srcId="{62F8266B-222B-4ACF-8613-2C8D6376E5BD}" destId="{34FD8F56-D6B7-417A-923A-010E4B5FF0CD}" srcOrd="0" destOrd="0" presId="urn:microsoft.com/office/officeart/2018/2/layout/IconVerticalSolidList"/>
    <dgm:cxn modelId="{3E84FCFB-F2E6-496C-9124-8BCCBAF7581E}" type="presParOf" srcId="{34FD8F56-D6B7-417A-923A-010E4B5FF0CD}" destId="{08450877-B8C0-4FE2-B6DB-B88F20C8574C}" srcOrd="0" destOrd="0" presId="urn:microsoft.com/office/officeart/2018/2/layout/IconVerticalSolidList"/>
    <dgm:cxn modelId="{5AAB9D67-2058-4B02-ACAE-9010504CFA8D}" type="presParOf" srcId="{34FD8F56-D6B7-417A-923A-010E4B5FF0CD}" destId="{BB7E5F84-64F2-4718-BACC-301BBCDC9D3A}" srcOrd="1" destOrd="0" presId="urn:microsoft.com/office/officeart/2018/2/layout/IconVerticalSolidList"/>
    <dgm:cxn modelId="{60640685-0CF7-48C8-A8EF-553779FD445D}" type="presParOf" srcId="{34FD8F56-D6B7-417A-923A-010E4B5FF0CD}" destId="{D7E1920B-5F09-4283-BAA8-B0012E66F14A}" srcOrd="2" destOrd="0" presId="urn:microsoft.com/office/officeart/2018/2/layout/IconVerticalSolidList"/>
    <dgm:cxn modelId="{6FE12CDB-D070-4C97-8AE1-997533C4A8AB}" type="presParOf" srcId="{34FD8F56-D6B7-417A-923A-010E4B5FF0CD}" destId="{30E9CA6C-A0F7-4BE8-9B77-EE5C9EF005B7}" srcOrd="3" destOrd="0" presId="urn:microsoft.com/office/officeart/2018/2/layout/IconVerticalSolidList"/>
    <dgm:cxn modelId="{89F45104-A3AE-4AA5-8376-E3E54E87635B}" type="presParOf" srcId="{62F8266B-222B-4ACF-8613-2C8D6376E5BD}" destId="{75497209-36D8-474C-9F50-43B26DAE367B}" srcOrd="1" destOrd="0" presId="urn:microsoft.com/office/officeart/2018/2/layout/IconVerticalSolidList"/>
    <dgm:cxn modelId="{F53E1E41-AFBD-4F42-B954-620893A507D2}" type="presParOf" srcId="{62F8266B-222B-4ACF-8613-2C8D6376E5BD}" destId="{FB1D870E-AB7C-40E3-AA7F-3EC612E6F71C}" srcOrd="2" destOrd="0" presId="urn:microsoft.com/office/officeart/2018/2/layout/IconVerticalSolidList"/>
    <dgm:cxn modelId="{ECA76847-5AC0-4769-B961-BD6FBFA2D2F3}" type="presParOf" srcId="{FB1D870E-AB7C-40E3-AA7F-3EC612E6F71C}" destId="{B9A40EDB-694E-464C-8356-AEE8787842F2}" srcOrd="0" destOrd="0" presId="urn:microsoft.com/office/officeart/2018/2/layout/IconVerticalSolidList"/>
    <dgm:cxn modelId="{E9875D05-A2CA-4949-A0EC-E659F0F81F59}" type="presParOf" srcId="{FB1D870E-AB7C-40E3-AA7F-3EC612E6F71C}" destId="{8B8D9FA1-74BB-4EA5-B65F-49B870DCE4EB}" srcOrd="1" destOrd="0" presId="urn:microsoft.com/office/officeart/2018/2/layout/IconVerticalSolidList"/>
    <dgm:cxn modelId="{F5076418-1870-49C0-A665-417CB498B6D1}" type="presParOf" srcId="{FB1D870E-AB7C-40E3-AA7F-3EC612E6F71C}" destId="{FE35795C-E288-448C-BF98-006011EF35C1}" srcOrd="2" destOrd="0" presId="urn:microsoft.com/office/officeart/2018/2/layout/IconVerticalSolidList"/>
    <dgm:cxn modelId="{8B6CAA02-B9CA-4F7C-A2C4-A376BC49C448}" type="presParOf" srcId="{FB1D870E-AB7C-40E3-AA7F-3EC612E6F71C}" destId="{4258831D-960B-4D2D-A65E-513B92084C01}" srcOrd="3" destOrd="0" presId="urn:microsoft.com/office/officeart/2018/2/layout/IconVerticalSolidList"/>
    <dgm:cxn modelId="{E0C19E8F-4424-498D-BF7E-0A0F0C17D704}" type="presParOf" srcId="{62F8266B-222B-4ACF-8613-2C8D6376E5BD}" destId="{4849AED6-7C24-47EC-B39A-6EC2169AAAEC}" srcOrd="3" destOrd="0" presId="urn:microsoft.com/office/officeart/2018/2/layout/IconVerticalSolidList"/>
    <dgm:cxn modelId="{ACAF17C3-08FB-4404-A101-25BA91958FE3}" type="presParOf" srcId="{62F8266B-222B-4ACF-8613-2C8D6376E5BD}" destId="{344EF6F7-386A-468B-9D66-8046D158DFC8}" srcOrd="4" destOrd="0" presId="urn:microsoft.com/office/officeart/2018/2/layout/IconVerticalSolidList"/>
    <dgm:cxn modelId="{AE175CB6-3E51-4A45-BD69-A7AF096E3CD2}" type="presParOf" srcId="{344EF6F7-386A-468B-9D66-8046D158DFC8}" destId="{9DD6C5DE-B838-492F-B4A8-49E4DE8C5CF5}" srcOrd="0" destOrd="0" presId="urn:microsoft.com/office/officeart/2018/2/layout/IconVerticalSolidList"/>
    <dgm:cxn modelId="{C47334AD-33FF-468C-A41A-E7D0A23484A4}" type="presParOf" srcId="{344EF6F7-386A-468B-9D66-8046D158DFC8}" destId="{3CD2D8A7-CAF8-4A2F-A324-BDF8CFA66908}" srcOrd="1" destOrd="0" presId="urn:microsoft.com/office/officeart/2018/2/layout/IconVerticalSolidList"/>
    <dgm:cxn modelId="{37DF411B-B4A0-44B4-B176-F8958F165CB2}" type="presParOf" srcId="{344EF6F7-386A-468B-9D66-8046D158DFC8}" destId="{343D945D-C209-4E7A-8D9B-BCF7127718D8}" srcOrd="2" destOrd="0" presId="urn:microsoft.com/office/officeart/2018/2/layout/IconVerticalSolidList"/>
    <dgm:cxn modelId="{43DACBA9-774B-4E88-8510-9265E34E50FA}" type="presParOf" srcId="{344EF6F7-386A-468B-9D66-8046D158DFC8}" destId="{ECA97BE5-E798-4AEE-9404-4E43192F5136}" srcOrd="3" destOrd="0" presId="urn:microsoft.com/office/officeart/2018/2/layout/IconVerticalSolidList"/>
  </dgm:cxnLst>
  <dgm:bg/>
  <dgm:whole>
    <a:ln>
      <a:noFill/>
    </a:ln>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8450877-B8C0-4FE2-B6DB-B88F20C8574C}">
      <dsp:nvSpPr>
        <dsp:cNvPr id="0" name=""/>
        <dsp:cNvSpPr/>
      </dsp:nvSpPr>
      <dsp:spPr>
        <a:xfrm>
          <a:off x="0" y="432"/>
          <a:ext cx="3084892" cy="1011671"/>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B7E5F84-64F2-4718-BACC-301BBCDC9D3A}">
      <dsp:nvSpPr>
        <dsp:cNvPr id="0" name=""/>
        <dsp:cNvSpPr/>
      </dsp:nvSpPr>
      <dsp:spPr>
        <a:xfrm>
          <a:off x="306030" y="228058"/>
          <a:ext cx="556419" cy="55641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0E9CA6C-A0F7-4BE8-9B77-EE5C9EF005B7}">
      <dsp:nvSpPr>
        <dsp:cNvPr id="0" name=""/>
        <dsp:cNvSpPr/>
      </dsp:nvSpPr>
      <dsp:spPr>
        <a:xfrm>
          <a:off x="1168480" y="432"/>
          <a:ext cx="1916411" cy="10116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7069" tIns="107069" rIns="107069" bIns="107069" numCol="1" spcCol="1270" anchor="ctr" anchorCtr="0">
          <a:noAutofit/>
        </a:bodyPr>
        <a:lstStyle/>
        <a:p>
          <a:pPr marL="0" lvl="0" indent="0" algn="l" defTabSz="889000">
            <a:lnSpc>
              <a:spcPct val="100000"/>
            </a:lnSpc>
            <a:spcBef>
              <a:spcPct val="0"/>
            </a:spcBef>
            <a:spcAft>
              <a:spcPct val="35000"/>
            </a:spcAft>
            <a:buNone/>
          </a:pPr>
          <a:r>
            <a:rPr lang="en-US" sz="2000" kern="1200"/>
            <a:t>OTT Automation Testing</a:t>
          </a:r>
        </a:p>
      </dsp:txBody>
      <dsp:txXfrm>
        <a:off x="1168480" y="432"/>
        <a:ext cx="1916411" cy="1011671"/>
      </dsp:txXfrm>
    </dsp:sp>
    <dsp:sp modelId="{B9A40EDB-694E-464C-8356-AEE8787842F2}">
      <dsp:nvSpPr>
        <dsp:cNvPr id="0" name=""/>
        <dsp:cNvSpPr/>
      </dsp:nvSpPr>
      <dsp:spPr>
        <a:xfrm>
          <a:off x="0" y="1265021"/>
          <a:ext cx="3084892" cy="1011671"/>
        </a:xfrm>
        <a:prstGeom prst="roundRect">
          <a:avLst>
            <a:gd name="adj" fmla="val 10000"/>
          </a:avLst>
        </a:prstGeom>
        <a:solidFill>
          <a:schemeClr val="accent5">
            <a:hueOff val="2130522"/>
            <a:satOff val="-14104"/>
            <a:lumOff val="-2451"/>
            <a:alphaOff val="0"/>
          </a:schemeClr>
        </a:solidFill>
        <a:ln>
          <a:noFill/>
        </a:ln>
        <a:effectLst/>
      </dsp:spPr>
      <dsp:style>
        <a:lnRef idx="0">
          <a:scrgbClr r="0" g="0" b="0"/>
        </a:lnRef>
        <a:fillRef idx="1">
          <a:scrgbClr r="0" g="0" b="0"/>
        </a:fillRef>
        <a:effectRef idx="0">
          <a:scrgbClr r="0" g="0" b="0"/>
        </a:effectRef>
        <a:fontRef idx="minor"/>
      </dsp:style>
    </dsp:sp>
    <dsp:sp modelId="{8B8D9FA1-74BB-4EA5-B65F-49B870DCE4EB}">
      <dsp:nvSpPr>
        <dsp:cNvPr id="0" name=""/>
        <dsp:cNvSpPr/>
      </dsp:nvSpPr>
      <dsp:spPr>
        <a:xfrm>
          <a:off x="306030" y="1492647"/>
          <a:ext cx="556419" cy="55641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258831D-960B-4D2D-A65E-513B92084C01}">
      <dsp:nvSpPr>
        <dsp:cNvPr id="0" name=""/>
        <dsp:cNvSpPr/>
      </dsp:nvSpPr>
      <dsp:spPr>
        <a:xfrm>
          <a:off x="1168480" y="1265021"/>
          <a:ext cx="1916411" cy="10116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7069" tIns="107069" rIns="107069" bIns="107069" numCol="1" spcCol="1270" anchor="ctr" anchorCtr="0">
          <a:noAutofit/>
        </a:bodyPr>
        <a:lstStyle/>
        <a:p>
          <a:pPr marL="0" lvl="0" indent="0" algn="l" defTabSz="889000">
            <a:lnSpc>
              <a:spcPct val="100000"/>
            </a:lnSpc>
            <a:spcBef>
              <a:spcPct val="0"/>
            </a:spcBef>
            <a:spcAft>
              <a:spcPct val="35000"/>
            </a:spcAft>
            <a:buNone/>
          </a:pPr>
          <a:r>
            <a:rPr lang="en-US" sz="2000" kern="1200"/>
            <a:t>Get Rank </a:t>
          </a:r>
        </a:p>
      </dsp:txBody>
      <dsp:txXfrm>
        <a:off x="1168480" y="1265021"/>
        <a:ext cx="1916411" cy="1011671"/>
      </dsp:txXfrm>
    </dsp:sp>
    <dsp:sp modelId="{9DD6C5DE-B838-492F-B4A8-49E4DE8C5CF5}">
      <dsp:nvSpPr>
        <dsp:cNvPr id="0" name=""/>
        <dsp:cNvSpPr/>
      </dsp:nvSpPr>
      <dsp:spPr>
        <a:xfrm>
          <a:off x="0" y="2529610"/>
          <a:ext cx="3084892" cy="1011671"/>
        </a:xfrm>
        <a:prstGeom prst="roundRect">
          <a:avLst>
            <a:gd name="adj" fmla="val 10000"/>
          </a:avLst>
        </a:prstGeom>
        <a:solidFill>
          <a:schemeClr val="accent5">
            <a:hueOff val="4261045"/>
            <a:satOff val="-28207"/>
            <a:lumOff val="-4902"/>
            <a:alphaOff val="0"/>
          </a:schemeClr>
        </a:solidFill>
        <a:ln>
          <a:noFill/>
        </a:ln>
        <a:effectLst/>
      </dsp:spPr>
      <dsp:style>
        <a:lnRef idx="0">
          <a:scrgbClr r="0" g="0" b="0"/>
        </a:lnRef>
        <a:fillRef idx="1">
          <a:scrgbClr r="0" g="0" b="0"/>
        </a:fillRef>
        <a:effectRef idx="0">
          <a:scrgbClr r="0" g="0" b="0"/>
        </a:effectRef>
        <a:fontRef idx="minor"/>
      </dsp:style>
    </dsp:sp>
    <dsp:sp modelId="{3CD2D8A7-CAF8-4A2F-A324-BDF8CFA66908}">
      <dsp:nvSpPr>
        <dsp:cNvPr id="0" name=""/>
        <dsp:cNvSpPr/>
      </dsp:nvSpPr>
      <dsp:spPr>
        <a:xfrm>
          <a:off x="306030" y="2757236"/>
          <a:ext cx="556419" cy="55641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5875"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CA97BE5-E798-4AEE-9404-4E43192F5136}">
      <dsp:nvSpPr>
        <dsp:cNvPr id="0" name=""/>
        <dsp:cNvSpPr/>
      </dsp:nvSpPr>
      <dsp:spPr>
        <a:xfrm>
          <a:off x="1168480" y="2529610"/>
          <a:ext cx="1916411" cy="10116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7069" tIns="107069" rIns="107069" bIns="107069" numCol="1" spcCol="1270" anchor="ctr" anchorCtr="0">
          <a:noAutofit/>
        </a:bodyPr>
        <a:lstStyle/>
        <a:p>
          <a:pPr marL="0" lvl="0" indent="0" algn="l" defTabSz="889000">
            <a:lnSpc>
              <a:spcPct val="100000"/>
            </a:lnSpc>
            <a:spcBef>
              <a:spcPct val="0"/>
            </a:spcBef>
            <a:spcAft>
              <a:spcPct val="35000"/>
            </a:spcAft>
            <a:buNone/>
          </a:pPr>
          <a:r>
            <a:rPr lang="en-US" sz="2000" kern="1200"/>
            <a:t>Test Automation Strategy</a:t>
          </a:r>
        </a:p>
      </dsp:txBody>
      <dsp:txXfrm>
        <a:off x="1168480" y="2529610"/>
        <a:ext cx="1916411" cy="1011671"/>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32A2767-FEC0-45D8-A250-3A0CECEC10E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A3D87BEA-720A-4B01-983C-6493C00177B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5438802-F28A-42D1-9BCA-40E34B52D6F0}" type="datetimeFigureOut">
              <a:rPr lang="en-US" smtClean="0"/>
              <a:t>4/26/2023</a:t>
            </a:fld>
            <a:endParaRPr lang="en-US"/>
          </a:p>
        </p:txBody>
      </p:sp>
      <p:sp>
        <p:nvSpPr>
          <p:cNvPr id="4" name="Footer Placeholder 3">
            <a:extLst>
              <a:ext uri="{FF2B5EF4-FFF2-40B4-BE49-F238E27FC236}">
                <a16:creationId xmlns:a16="http://schemas.microsoft.com/office/drawing/2014/main" id="{8D7F7142-7B6D-4E82-A762-17951F13958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47AA5D6A-4E5C-4EA7-A13B-15A02BB533D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88A98BC-2DB8-47A3-A77F-B9E32C266238}" type="slidenum">
              <a:rPr lang="en-US" smtClean="0"/>
              <a:t>‹#›</a:t>
            </a:fld>
            <a:endParaRPr lang="en-US"/>
          </a:p>
        </p:txBody>
      </p:sp>
    </p:spTree>
    <p:extLst>
      <p:ext uri="{BB962C8B-B14F-4D97-AF65-F5344CB8AC3E}">
        <p14:creationId xmlns:p14="http://schemas.microsoft.com/office/powerpoint/2010/main" val="284568433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865794D-BDB5-4811-AA4A-B25E4EF28521}" type="datetimeFigureOut">
              <a:rPr lang="en-US" smtClean="0"/>
              <a:t>4/26/2023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BB1A04-13E8-48CD-97F9-AC2568E1A8D4}" type="slidenum">
              <a:rPr lang="en-US" smtClean="0"/>
              <a:t>‹#›</a:t>
            </a:fld>
            <a:endParaRPr lang="en-US"/>
          </a:p>
        </p:txBody>
      </p:sp>
    </p:spTree>
    <p:extLst>
      <p:ext uri="{BB962C8B-B14F-4D97-AF65-F5344CB8AC3E}">
        <p14:creationId xmlns:p14="http://schemas.microsoft.com/office/powerpoint/2010/main" val="25769996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9BB1A04-13E8-48CD-97F9-AC2568E1A8D4}" type="slidenum">
              <a:rPr lang="en-US" smtClean="0"/>
              <a:t>1</a:t>
            </a:fld>
            <a:endParaRPr lang="en-US"/>
          </a:p>
        </p:txBody>
      </p:sp>
    </p:spTree>
    <p:extLst>
      <p:ext uri="{BB962C8B-B14F-4D97-AF65-F5344CB8AC3E}">
        <p14:creationId xmlns:p14="http://schemas.microsoft.com/office/powerpoint/2010/main" val="32643052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9BB1A04-13E8-48CD-97F9-AC2568E1A8D4}" type="slidenum">
              <a:rPr lang="en-US" smtClean="0"/>
              <a:t>2</a:t>
            </a:fld>
            <a:endParaRPr lang="en-US"/>
          </a:p>
        </p:txBody>
      </p:sp>
    </p:spTree>
    <p:extLst>
      <p:ext uri="{BB962C8B-B14F-4D97-AF65-F5344CB8AC3E}">
        <p14:creationId xmlns:p14="http://schemas.microsoft.com/office/powerpoint/2010/main" val="1349664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9BB1A04-13E8-48CD-97F9-AC2568E1A8D4}" type="slidenum">
              <a:rPr lang="en-US" smtClean="0"/>
              <a:t>4</a:t>
            </a:fld>
            <a:endParaRPr lang="en-US"/>
          </a:p>
        </p:txBody>
      </p:sp>
    </p:spTree>
    <p:extLst>
      <p:ext uri="{BB962C8B-B14F-4D97-AF65-F5344CB8AC3E}">
        <p14:creationId xmlns:p14="http://schemas.microsoft.com/office/powerpoint/2010/main" val="28800632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9BB1A04-13E8-48CD-97F9-AC2568E1A8D4}" type="slidenum">
              <a:rPr lang="en-US" smtClean="0"/>
              <a:t>5</a:t>
            </a:fld>
            <a:endParaRPr lang="en-US"/>
          </a:p>
        </p:txBody>
      </p:sp>
    </p:spTree>
    <p:extLst>
      <p:ext uri="{BB962C8B-B14F-4D97-AF65-F5344CB8AC3E}">
        <p14:creationId xmlns:p14="http://schemas.microsoft.com/office/powerpoint/2010/main" val="28186284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9BB1A04-13E8-48CD-97F9-AC2568E1A8D4}" type="slidenum">
              <a:rPr lang="en-US" smtClean="0"/>
              <a:t>7</a:t>
            </a:fld>
            <a:endParaRPr lang="en-US"/>
          </a:p>
        </p:txBody>
      </p:sp>
    </p:spTree>
    <p:extLst>
      <p:ext uri="{BB962C8B-B14F-4D97-AF65-F5344CB8AC3E}">
        <p14:creationId xmlns:p14="http://schemas.microsoft.com/office/powerpoint/2010/main" val="30311249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9BB1A04-13E8-48CD-97F9-AC2568E1A8D4}" type="slidenum">
              <a:rPr lang="en-US" smtClean="0"/>
              <a:t>9</a:t>
            </a:fld>
            <a:endParaRPr lang="en-US"/>
          </a:p>
        </p:txBody>
      </p:sp>
    </p:spTree>
    <p:extLst>
      <p:ext uri="{BB962C8B-B14F-4D97-AF65-F5344CB8AC3E}">
        <p14:creationId xmlns:p14="http://schemas.microsoft.com/office/powerpoint/2010/main" val="100496204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cstate="email">
            <a:alphaModFix amt="30000"/>
            <a:duotone>
              <a:prstClr val="black"/>
              <a:schemeClr val="tx2">
                <a:tint val="45000"/>
                <a:satMod val="400000"/>
              </a:schemeClr>
            </a:duotone>
            <a:extLst>
              <a:ext uri="{28A0092B-C50C-407E-A947-70E740481C1C}">
                <a14:useLocalDpi xmlns:a14="http://schemas.microsoft.com/office/drawing/2010/main"/>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tx2">
                  <a:lumMod val="5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smtClean="0"/>
              <a:t>4/26/2023</a:t>
            </a:fld>
            <a:endParaRPr lang="en-US"/>
          </a:p>
        </p:txBody>
      </p:sp>
      <p:sp>
        <p:nvSpPr>
          <p:cNvPr id="5" name="Footer Placeholder 4"/>
          <p:cNvSpPr>
            <a:spLocks noGrp="1"/>
          </p:cNvSpPr>
          <p:nvPr>
            <p:ph type="ftr" sz="quarter" idx="11"/>
          </p:nvPr>
        </p:nvSpPr>
        <p:spPr>
          <a:xfrm>
            <a:off x="1876424" y="5410201"/>
            <a:ext cx="5124886" cy="365125"/>
          </a:xfrm>
        </p:spPr>
        <p:txBody>
          <a:bodyPr/>
          <a:lstStyle/>
          <a:p>
            <a:endParaRPr lang="en-US"/>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36584169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4/26/2023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11291968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4/26/2023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211725634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4/26/2023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Tree>
    <p:extLst>
      <p:ext uri="{BB962C8B-B14F-4D97-AF65-F5344CB8AC3E}">
        <p14:creationId xmlns:p14="http://schemas.microsoft.com/office/powerpoint/2010/main" val="290224102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4/26/2023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274738928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t>4/26/2023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420224404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t>4/26/2023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201454451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8A87A34-81AB-432B-8DAE-1953F412C126}" type="datetimeFigureOut">
              <a:rPr lang="en-US" smtClean="0"/>
              <a:t>4/26/2023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159061660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8A87A34-81AB-432B-8DAE-1953F412C126}" type="datetimeFigureOut">
              <a:rPr lang="en-US" smtClean="0"/>
              <a:t>4/26/2023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11604743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8A87A34-81AB-432B-8DAE-1953F412C126}" type="datetimeFigureOut">
              <a:rPr lang="en-US" smtClean="0"/>
              <a:t>4/26/2023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14973606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4/26/2023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15228012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8A87A34-81AB-432B-8DAE-1953F412C126}" type="datetimeFigureOut">
              <a:rPr lang="en-US" smtClean="0"/>
              <a:t>4/26/2023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12143354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8A87A34-81AB-432B-8DAE-1953F412C126}" type="datetimeFigureOut">
              <a:rPr lang="en-US" smtClean="0"/>
              <a:t>4/26/2023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8465934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8A87A34-81AB-432B-8DAE-1953F412C126}" type="datetimeFigureOut">
              <a:rPr lang="en-US" smtClean="0"/>
              <a:t>4/26/2023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18761226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4/26/2023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19969502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4/26/2023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20613602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4/26/2023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11098663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cstate="email">
            <a:alphaModFix amt="30000"/>
            <a:duotone>
              <a:prstClr val="black"/>
              <a:schemeClr val="tx2">
                <a:tint val="45000"/>
                <a:satMod val="400000"/>
              </a:schemeClr>
            </a:duotone>
            <a:extLst>
              <a:ext uri="{28A0092B-C50C-407E-A947-70E740481C1C}">
                <a14:useLocalDpi xmlns:a14="http://schemas.microsoft.com/office/drawing/2010/main"/>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a:gradFill flip="none" rotWithShape="1">
            <a:gsLst>
              <a:gs pos="0">
                <a:schemeClr val="tx2"/>
              </a:gs>
              <a:gs pos="100000">
                <a:schemeClr val="tx2">
                  <a:lumMod val="50000"/>
                </a:schemeClr>
              </a:gs>
            </a:gsLst>
            <a:lin ang="5400000" scaled="0"/>
            <a:tileRect/>
          </a:gradFill>
        </p:grpSpPr>
        <p:grpSp>
          <p:nvGrpSpPr>
            <p:cNvPr id="9" name="Group 8"/>
            <p:cNvGrpSpPr/>
            <p:nvPr/>
          </p:nvGrpSpPr>
          <p:grpSpPr>
            <a:xfrm>
              <a:off x="-14288" y="0"/>
              <a:ext cx="1220788" cy="6858001"/>
              <a:chOff x="-14288" y="0"/>
              <a:chExt cx="1220788" cy="6858001"/>
            </a:xfrm>
            <a:grp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p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smtClean="0"/>
              <a:pPr/>
              <a:t>4/26/2023</a:t>
            </a:fld>
            <a:endParaRPr lang="en-US"/>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smtClean="0"/>
              <a:pPr/>
              <a:t>‹#›</a:t>
            </a:fld>
            <a:endParaRPr lang="en-US"/>
          </a:p>
        </p:txBody>
      </p:sp>
    </p:spTree>
    <p:extLst>
      <p:ext uri="{BB962C8B-B14F-4D97-AF65-F5344CB8AC3E}">
        <p14:creationId xmlns:p14="http://schemas.microsoft.com/office/powerpoint/2010/main" val="3191852219"/>
      </p:ext>
    </p:extLst>
  </p:cSld>
  <p:clrMap bg1="dk1" tx1="lt1" bg2="dk2" tx2="lt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683" r:id="rId14"/>
    <p:sldLayoutId id="2147483684" r:id="rId15"/>
    <p:sldLayoutId id="2147483685" r:id="rId16"/>
    <p:sldLayoutId id="2147483686"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4.jpe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8" Type="http://schemas.openxmlformats.org/officeDocument/2006/relationships/diagramQuickStyle" Target="../diagrams/quickStyle1.xml"/><Relationship Id="rId3" Type="http://schemas.openxmlformats.org/officeDocument/2006/relationships/image" Target="../media/image1.jpeg"/><Relationship Id="rId7" Type="http://schemas.openxmlformats.org/officeDocument/2006/relationships/diagramLayout" Target="../diagrams/layout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Data" Target="../diagrams/data1.xml"/><Relationship Id="rId5" Type="http://schemas.openxmlformats.org/officeDocument/2006/relationships/image" Target="../media/image5.jpeg"/><Relationship Id="rId10" Type="http://schemas.microsoft.com/office/2007/relationships/diagramDrawing" Target="../diagrams/drawing1.xml"/><Relationship Id="rId4" Type="http://schemas.openxmlformats.org/officeDocument/2006/relationships/image" Target="../media/image2.png"/><Relationship Id="rId9" Type="http://schemas.openxmlformats.org/officeDocument/2006/relationships/diagramColors" Target="../diagrams/colors1.xml"/></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cstate="email">
            <a:duotone>
              <a:schemeClr val="bg2">
                <a:shade val="48000"/>
                <a:hueMod val="106000"/>
                <a:satMod val="140000"/>
                <a:lumMod val="42000"/>
              </a:schemeClr>
              <a:schemeClr val="bg2">
                <a:tint val="98000"/>
                <a:hueMod val="92000"/>
                <a:satMod val="220000"/>
                <a:lumMod val="90000"/>
              </a:schemeClr>
            </a:duotone>
            <a:extLst>
              <a:ext uri="{28A0092B-C50C-407E-A947-70E740481C1C}">
                <a14:useLocalDpi xmlns:a14="http://schemas.microsoft.com/office/drawing/2010/main"/>
              </a:ext>
            </a:extLst>
          </a:blip>
          <a:stretch/>
        </a:blip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788D5DFD-FA42-4EB0-B24E-4180C0CC5A0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1" name="Rectangle 10">
              <a:extLst>
                <a:ext uri="{FF2B5EF4-FFF2-40B4-BE49-F238E27FC236}">
                  <a16:creationId xmlns:a16="http://schemas.microsoft.com/office/drawing/2014/main" id="{CC864817-5955-484B-9D1F-9BC8DB7398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2">
              <a:extLst>
                <a:ext uri="{FF2B5EF4-FFF2-40B4-BE49-F238E27FC236}">
                  <a16:creationId xmlns:a16="http://schemas.microsoft.com/office/drawing/2014/main" id="{280C083F-71A6-4E55-AE35-586518FE29BC}"/>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4" cstate="email">
              <a:alphaModFix amt="30000"/>
              <a:duotone>
                <a:prstClr val="black"/>
                <a:schemeClr val="tx2">
                  <a:tint val="45000"/>
                  <a:satMod val="400000"/>
                </a:schemeClr>
              </a:duotone>
              <a:extLst>
                <a:ext uri="{28A0092B-C50C-407E-A947-70E740481C1C}">
                  <a14:useLocalDpi xmlns:a14="http://schemas.microsoft.com/office/drawing/2010/main"/>
                </a:ext>
              </a:extLst>
            </a:blip>
            <a:srcRect/>
            <a:stretch>
              <a:fillRect/>
            </a:stretch>
          </p:blipFill>
          <p:spPr bwMode="auto">
            <a:xfrm>
              <a:off x="0" y="-1"/>
              <a:ext cx="12192003" cy="6858001"/>
            </a:xfrm>
            <a:prstGeom prst="rect">
              <a:avLst/>
            </a:prstGeom>
            <a:noFill/>
            <a:extLst>
              <a:ext uri="{909E8E84-426E-40dd-AFC4-6F175D3DCCD1}">
                <a14:hiddenFill xmlns="" xmlns:p14="http://schemas.microsoft.com/office/powerpoint/2010/main" xmlns:a14="http://schemas.microsoft.com/office/drawing/2010/main" xmlns:a16="http://schemas.microsoft.com/office/drawing/2014/main">
                  <a:solidFill>
                    <a:srgbClr val="FFFFFF"/>
                  </a:solidFill>
                </a14:hiddenFill>
              </a:ext>
            </a:extLst>
          </p:spPr>
        </p:pic>
      </p:grpSp>
      <p:pic>
        <p:nvPicPr>
          <p:cNvPr id="5" name="Picture 4" descr="Lightbulb">
            <a:extLst>
              <a:ext uri="{FF2B5EF4-FFF2-40B4-BE49-F238E27FC236}">
                <a16:creationId xmlns:a16="http://schemas.microsoft.com/office/drawing/2014/main" id="{AC06F95D-BA5D-4DEE-93EF-3FE3173D13FF}"/>
              </a:ext>
            </a:extLst>
          </p:cNvPr>
          <p:cNvPicPr>
            <a:picLocks noChangeAspect="1"/>
          </p:cNvPicPr>
          <p:nvPr/>
        </p:nvPicPr>
        <p:blipFill rotWithShape="1">
          <a:blip r:embed="rId5" cstate="email">
            <a:alphaModFix/>
            <a:extLst>
              <a:ext uri="{28A0092B-C50C-407E-A947-70E740481C1C}">
                <a14:useLocalDpi xmlns:a14="http://schemas.microsoft.com/office/drawing/2010/main"/>
              </a:ext>
            </a:extLst>
          </a:blip>
          <a:srcRect/>
          <a:stretch/>
        </p:blipFill>
        <p:spPr>
          <a:xfrm>
            <a:off x="-3" y="-18517"/>
            <a:ext cx="12188389" cy="6857990"/>
          </a:xfrm>
          <a:prstGeom prst="rect">
            <a:avLst/>
          </a:prstGeom>
        </p:spPr>
      </p:pic>
      <p:grpSp>
        <p:nvGrpSpPr>
          <p:cNvPr id="14" name="Group 13">
            <a:extLst>
              <a:ext uri="{FF2B5EF4-FFF2-40B4-BE49-F238E27FC236}">
                <a16:creationId xmlns:a16="http://schemas.microsoft.com/office/drawing/2014/main" id="{D44056DF-7985-4692-968A-466E9E6AF76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5895" y="2235200"/>
            <a:ext cx="10982062" cy="2396067"/>
            <a:chOff x="605895" y="2235200"/>
            <a:chExt cx="10982062" cy="2396067"/>
          </a:xfrm>
        </p:grpSpPr>
        <p:sp>
          <p:nvSpPr>
            <p:cNvPr id="15" name="Round Diagonal Corner Rectangle 7">
              <a:extLst>
                <a:ext uri="{FF2B5EF4-FFF2-40B4-BE49-F238E27FC236}">
                  <a16:creationId xmlns:a16="http://schemas.microsoft.com/office/drawing/2014/main" id="{B414A174-532A-4602-934F-9858D1D868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82333" y="2235200"/>
              <a:ext cx="7027334" cy="2396067"/>
            </a:xfrm>
            <a:prstGeom prst="round2DiagRect">
              <a:avLst>
                <a:gd name="adj1" fmla="val 9246"/>
                <a:gd name="adj2" fmla="val 0"/>
              </a:avLst>
            </a:prstGeom>
            <a:solidFill>
              <a:schemeClr val="bg1">
                <a:alpha val="80000"/>
              </a:scheme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940B0C0C-7F94-4725-8108-62B3B7A5AE70}"/>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5895" y="2900097"/>
              <a:ext cx="10982062" cy="1211524"/>
              <a:chOff x="605895" y="2900097"/>
              <a:chExt cx="10982062" cy="1211524"/>
            </a:xfrm>
          </p:grpSpPr>
          <p:sp>
            <p:nvSpPr>
              <p:cNvPr id="17" name="Freeform 32">
                <a:extLst>
                  <a:ext uri="{FF2B5EF4-FFF2-40B4-BE49-F238E27FC236}">
                    <a16:creationId xmlns:a16="http://schemas.microsoft.com/office/drawing/2014/main" id="{367EAC5B-1891-480A-A3AD-B9F6A88FAC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9653587" y="33797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8" name="Freeform 33">
                <a:extLst>
                  <a:ext uri="{FF2B5EF4-FFF2-40B4-BE49-F238E27FC236}">
                    <a16:creationId xmlns:a16="http://schemas.microsoft.com/office/drawing/2014/main" id="{E33FF633-15BA-464F-8F5B-26C56665F79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0078244" y="33107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9" name="Freeform 34">
                <a:extLst>
                  <a:ext uri="{FF2B5EF4-FFF2-40B4-BE49-F238E27FC236}">
                    <a16:creationId xmlns:a16="http://schemas.microsoft.com/office/drawing/2014/main" id="{0C949DF6-E66B-4DB8-AB52-30CA781B48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1146631" y="35742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0" name="Freeform 37">
                <a:extLst>
                  <a:ext uri="{FF2B5EF4-FFF2-40B4-BE49-F238E27FC236}">
                    <a16:creationId xmlns:a16="http://schemas.microsoft.com/office/drawing/2014/main" id="{309C2298-5EF9-4B09-8995-014F6D3BFF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10230644" y="30345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1" name="Freeform 35">
                <a:extLst>
                  <a:ext uri="{FF2B5EF4-FFF2-40B4-BE49-F238E27FC236}">
                    <a16:creationId xmlns:a16="http://schemas.microsoft.com/office/drawing/2014/main" id="{319B2AFC-EBFF-477C-A364-6D575BE5AA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034587" y="25627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2" name="Freeform 36">
                <a:extLst>
                  <a:ext uri="{FF2B5EF4-FFF2-40B4-BE49-F238E27FC236}">
                    <a16:creationId xmlns:a16="http://schemas.microsoft.com/office/drawing/2014/main" id="{CC6B7D67-F2F8-4B07-B954-EAC9135B2BB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0747375" y="32326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3" name="Freeform 38">
                <a:extLst>
                  <a:ext uri="{FF2B5EF4-FFF2-40B4-BE49-F238E27FC236}">
                    <a16:creationId xmlns:a16="http://schemas.microsoft.com/office/drawing/2014/main" id="{7FF1659D-33DA-4F62-8567-A54020D2E2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1399044" y="30953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4" name="Freeform 39">
                <a:extLst>
                  <a:ext uri="{FF2B5EF4-FFF2-40B4-BE49-F238E27FC236}">
                    <a16:creationId xmlns:a16="http://schemas.microsoft.com/office/drawing/2014/main" id="{9110F572-DC3D-4AB3-B731-B73BD65057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353675" y="21531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5" name="Freeform 40">
                <a:extLst>
                  <a:ext uri="{FF2B5EF4-FFF2-40B4-BE49-F238E27FC236}">
                    <a16:creationId xmlns:a16="http://schemas.microsoft.com/office/drawing/2014/main" id="{A2F7D0E9-68CE-40F9-B0E9-F915103ECF7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9848850" y="33088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6" name="Rectangle 41">
                <a:extLst>
                  <a:ext uri="{FF2B5EF4-FFF2-40B4-BE49-F238E27FC236}">
                    <a16:creationId xmlns:a16="http://schemas.microsoft.com/office/drawing/2014/main" id="{AB69A438-1FB7-454A-A3E9-0C329643CD48}"/>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5400000">
                <a:off x="9721056" y="32842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sp>
            <p:nvSpPr>
              <p:cNvPr id="27" name="Freeform 32">
                <a:extLst>
                  <a:ext uri="{FF2B5EF4-FFF2-40B4-BE49-F238E27FC236}">
                    <a16:creationId xmlns:a16="http://schemas.microsoft.com/office/drawing/2014/main" id="{E64598D0-3A2C-4570-9E7C-C52C89549B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2122751" y="35321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8" name="Freeform 33">
                <a:extLst>
                  <a:ext uri="{FF2B5EF4-FFF2-40B4-BE49-F238E27FC236}">
                    <a16:creationId xmlns:a16="http://schemas.microsoft.com/office/drawing/2014/main" id="{CC17CF42-8908-477B-9F36-DA1306CA010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1958445" y="34631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9" name="Freeform 34">
                <a:extLst>
                  <a:ext uri="{FF2B5EF4-FFF2-40B4-BE49-F238E27FC236}">
                    <a16:creationId xmlns:a16="http://schemas.microsoft.com/office/drawing/2014/main" id="{A2457851-D4A0-404C-BF3F-99AE00B9E96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858308" y="37266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0" name="Freeform 37">
                <a:extLst>
                  <a:ext uri="{FF2B5EF4-FFF2-40B4-BE49-F238E27FC236}">
                    <a16:creationId xmlns:a16="http://schemas.microsoft.com/office/drawing/2014/main" id="{ECC300FA-EE4A-489E-9A47-79BEBF05DC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1658407" y="31869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1" name="Freeform 35">
                <a:extLst>
                  <a:ext uri="{FF2B5EF4-FFF2-40B4-BE49-F238E27FC236}">
                    <a16:creationId xmlns:a16="http://schemas.microsoft.com/office/drawing/2014/main" id="{0D1F26E2-902B-416B-A1DB-80DAF78D8B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860814" y="27151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2" name="Freeform 36">
                <a:extLst>
                  <a:ext uri="{FF2B5EF4-FFF2-40B4-BE49-F238E27FC236}">
                    <a16:creationId xmlns:a16="http://schemas.microsoft.com/office/drawing/2014/main" id="{491346A0-BF6D-45A5-806A-2150768722C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1289314" y="33850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3" name="Freeform 38">
                <a:extLst>
                  <a:ext uri="{FF2B5EF4-FFF2-40B4-BE49-F238E27FC236}">
                    <a16:creationId xmlns:a16="http://schemas.microsoft.com/office/drawing/2014/main" id="{A8A5AAC9-38FD-4A03-AB91-236F2AAC625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605895" y="32477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4" name="Freeform 39">
                <a:extLst>
                  <a:ext uri="{FF2B5EF4-FFF2-40B4-BE49-F238E27FC236}">
                    <a16:creationId xmlns:a16="http://schemas.microsoft.com/office/drawing/2014/main" id="{7AD4105C-55AA-47FF-AC5D-5BCB0B78CD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532202" y="23055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5" name="Freeform 40">
                <a:extLst>
                  <a:ext uri="{FF2B5EF4-FFF2-40B4-BE49-F238E27FC236}">
                    <a16:creationId xmlns:a16="http://schemas.microsoft.com/office/drawing/2014/main" id="{1C4B42B1-B112-4057-82C3-E5AF3BC7F6D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2154501" y="34612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6" name="Rectangle 41">
                <a:extLst>
                  <a:ext uri="{FF2B5EF4-FFF2-40B4-BE49-F238E27FC236}">
                    <a16:creationId xmlns:a16="http://schemas.microsoft.com/office/drawing/2014/main" id="{C8B37395-3651-4E66-A62E-31529FABC8C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16200000" flipH="1">
                <a:off x="2448983" y="34366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grpSp>
      </p:grpSp>
      <p:sp>
        <p:nvSpPr>
          <p:cNvPr id="2" name="Title 1">
            <a:extLst>
              <a:ext uri="{FF2B5EF4-FFF2-40B4-BE49-F238E27FC236}">
                <a16:creationId xmlns:a16="http://schemas.microsoft.com/office/drawing/2014/main" id="{4D687081-16D7-4BC5-A7DB-E70117439F85}"/>
              </a:ext>
            </a:extLst>
          </p:cNvPr>
          <p:cNvSpPr>
            <a:spLocks noGrp="1"/>
          </p:cNvSpPr>
          <p:nvPr>
            <p:ph type="ctrTitle"/>
          </p:nvPr>
        </p:nvSpPr>
        <p:spPr>
          <a:xfrm>
            <a:off x="2667000" y="2328334"/>
            <a:ext cx="6858000" cy="1367896"/>
          </a:xfrm>
        </p:spPr>
        <p:txBody>
          <a:bodyPr anchor="ctr">
            <a:normAutofit/>
          </a:bodyPr>
          <a:lstStyle/>
          <a:p>
            <a:pPr algn="ctr"/>
            <a:r>
              <a:rPr lang="en-US"/>
              <a:t>Team Hunters</a:t>
            </a:r>
          </a:p>
        </p:txBody>
      </p:sp>
      <p:sp>
        <p:nvSpPr>
          <p:cNvPr id="3" name="Subtitle 2">
            <a:extLst>
              <a:ext uri="{FF2B5EF4-FFF2-40B4-BE49-F238E27FC236}">
                <a16:creationId xmlns:a16="http://schemas.microsoft.com/office/drawing/2014/main" id="{1841851F-203A-4F8E-AA75-478526ABA894}"/>
              </a:ext>
            </a:extLst>
          </p:cNvPr>
          <p:cNvSpPr>
            <a:spLocks noGrp="1"/>
          </p:cNvSpPr>
          <p:nvPr>
            <p:ph type="subTitle" idx="1"/>
          </p:nvPr>
        </p:nvSpPr>
        <p:spPr>
          <a:xfrm>
            <a:off x="2667001" y="3602038"/>
            <a:ext cx="6857999" cy="953029"/>
          </a:xfrm>
        </p:spPr>
        <p:txBody>
          <a:bodyPr>
            <a:normAutofit/>
          </a:bodyPr>
          <a:lstStyle/>
          <a:p>
            <a:pPr algn="ctr"/>
            <a:r>
              <a:rPr lang="en-US"/>
              <a:t>QA World cup 2023</a:t>
            </a:r>
          </a:p>
          <a:p>
            <a:pPr algn="ctr"/>
            <a:endParaRPr lang="en-US"/>
          </a:p>
        </p:txBody>
      </p:sp>
      <p:sp>
        <p:nvSpPr>
          <p:cNvPr id="38" name="Rectangle 37">
            <a:extLst>
              <a:ext uri="{FF2B5EF4-FFF2-40B4-BE49-F238E27FC236}">
                <a16:creationId xmlns:a16="http://schemas.microsoft.com/office/drawing/2014/main" id="{6B6D540F-1E2F-416F-819F-D8216BC8F3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Tree>
    <p:extLst>
      <p:ext uri="{BB962C8B-B14F-4D97-AF65-F5344CB8AC3E}">
        <p14:creationId xmlns:p14="http://schemas.microsoft.com/office/powerpoint/2010/main" val="21858758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48000"/>
                <a:hueMod val="106000"/>
                <a:satMod val="140000"/>
                <a:lumMod val="42000"/>
              </a:schemeClr>
              <a:schemeClr val="bg2">
                <a:tint val="98000"/>
                <a:hueMod val="92000"/>
                <a:satMod val="220000"/>
                <a:lumMod val="90000"/>
              </a:schemeClr>
            </a:duotone>
          </a:blip>
          <a:stretch/>
        </a:blipFill>
        <a:effectLst/>
      </p:bgPr>
    </p:bg>
    <p:spTree>
      <p:nvGrpSpPr>
        <p:cNvPr id="1" name=""/>
        <p:cNvGrpSpPr/>
        <p:nvPr/>
      </p:nvGrpSpPr>
      <p:grpSpPr>
        <a:xfrm>
          <a:off x="0" y="0"/>
          <a:ext cx="0" cy="0"/>
          <a:chOff x="0" y="0"/>
          <a:chExt cx="0" cy="0"/>
        </a:xfrm>
      </p:grpSpPr>
      <p:grpSp>
        <p:nvGrpSpPr>
          <p:cNvPr id="340" name="Group 279">
            <a:extLst>
              <a:ext uri="{FF2B5EF4-FFF2-40B4-BE49-F238E27FC236}">
                <a16:creationId xmlns:a16="http://schemas.microsoft.com/office/drawing/2014/main" id="{5FE07634-A83A-4681-9C1D-BC0775F9D29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281" name="Rectangle 280">
              <a:extLst>
                <a:ext uri="{FF2B5EF4-FFF2-40B4-BE49-F238E27FC236}">
                  <a16:creationId xmlns:a16="http://schemas.microsoft.com/office/drawing/2014/main" id="{BF62976A-266E-4650-88F2-C16130F3DF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2" name="Picture 2">
              <a:extLst>
                <a:ext uri="{FF2B5EF4-FFF2-40B4-BE49-F238E27FC236}">
                  <a16:creationId xmlns:a16="http://schemas.microsoft.com/office/drawing/2014/main" id="{88D9B99B-59C2-481A-A948-F87920A7FE5E}"/>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4">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p14="http://schemas.microsoft.com/office/powerpoint/2010/main" xmlns:a14="http://schemas.microsoft.com/office/drawing/2010/main" xmlns:a16="http://schemas.microsoft.com/office/drawing/2014/main">
                  <a:solidFill>
                    <a:srgbClr val="FFFFFF"/>
                  </a:solidFill>
                </a14:hiddenFill>
              </a:ext>
            </a:extLst>
          </p:spPr>
        </p:pic>
      </p:grpSp>
      <p:sp>
        <p:nvSpPr>
          <p:cNvPr id="2" name="Title 1">
            <a:extLst>
              <a:ext uri="{FF2B5EF4-FFF2-40B4-BE49-F238E27FC236}">
                <a16:creationId xmlns:a16="http://schemas.microsoft.com/office/drawing/2014/main" id="{9A134327-4864-46BB-A57A-7055C9E3AEC1}"/>
              </a:ext>
            </a:extLst>
          </p:cNvPr>
          <p:cNvSpPr>
            <a:spLocks noGrp="1"/>
          </p:cNvSpPr>
          <p:nvPr>
            <p:ph type="title"/>
          </p:nvPr>
        </p:nvSpPr>
        <p:spPr>
          <a:xfrm>
            <a:off x="7962519" y="618518"/>
            <a:ext cx="3084891" cy="1478570"/>
          </a:xfrm>
        </p:spPr>
        <p:txBody>
          <a:bodyPr>
            <a:normAutofit/>
          </a:bodyPr>
          <a:lstStyle/>
          <a:p>
            <a:r>
              <a:rPr lang="en-US" sz="3200"/>
              <a:t>Problems</a:t>
            </a:r>
          </a:p>
        </p:txBody>
      </p:sp>
      <p:pic>
        <p:nvPicPr>
          <p:cNvPr id="10" name="Content Placeholder 6" descr="circuit board">
            <a:extLst>
              <a:ext uri="{FF2B5EF4-FFF2-40B4-BE49-F238E27FC236}">
                <a16:creationId xmlns:a16="http://schemas.microsoft.com/office/drawing/2014/main" id="{38616497-6A2B-4863-A3DD-A2D0AF074897}"/>
              </a:ext>
            </a:extLst>
          </p:cNvPr>
          <p:cNvPicPr>
            <a:picLocks noChangeAspect="1"/>
          </p:cNvPicPr>
          <p:nvPr/>
        </p:nvPicPr>
        <p:blipFill rotWithShape="1">
          <a:blip r:embed="rId5"/>
          <a:srcRect l="7131" r="14065"/>
          <a:stretch/>
        </p:blipFill>
        <p:spPr>
          <a:xfrm flipH="1">
            <a:off x="-5597" y="10"/>
            <a:ext cx="7558541" cy="6857990"/>
          </a:xfrm>
          <a:prstGeom prst="rect">
            <a:avLst/>
          </a:prstGeom>
        </p:spPr>
      </p:pic>
      <p:grpSp>
        <p:nvGrpSpPr>
          <p:cNvPr id="341" name="Group 283">
            <a:extLst>
              <a:ext uri="{FF2B5EF4-FFF2-40B4-BE49-F238E27FC236}">
                <a16:creationId xmlns:a16="http://schemas.microsoft.com/office/drawing/2014/main" id="{A2E1FE48-FA7B-4262-B922-041542931DD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285" name="Rectangle 284">
              <a:extLst>
                <a:ext uri="{FF2B5EF4-FFF2-40B4-BE49-F238E27FC236}">
                  <a16:creationId xmlns:a16="http://schemas.microsoft.com/office/drawing/2014/main" id="{F2E644B1-8F72-4AC4-89F1-EB3A027341E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miter lim="800000"/>
                  <a:headEnd/>
                  <a:tailEnd/>
                </a14:hiddenLine>
              </a:ext>
            </a:extLst>
          </p:spPr>
        </p:sp>
        <p:sp>
          <p:nvSpPr>
            <p:cNvPr id="286" name="Freeform 6">
              <a:extLst>
                <a:ext uri="{FF2B5EF4-FFF2-40B4-BE49-F238E27FC236}">
                  <a16:creationId xmlns:a16="http://schemas.microsoft.com/office/drawing/2014/main" id="{1781B8E8-8A26-4FFB-BE0C-7C0C644F7C5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sp>
        <p:sp>
          <p:nvSpPr>
            <p:cNvPr id="287" name="Freeform 7">
              <a:extLst>
                <a:ext uri="{FF2B5EF4-FFF2-40B4-BE49-F238E27FC236}">
                  <a16:creationId xmlns:a16="http://schemas.microsoft.com/office/drawing/2014/main" id="{4109D997-E9DF-4429-A643-3E691E2B706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sp>
        <p:sp>
          <p:nvSpPr>
            <p:cNvPr id="288" name="Rectangle 287">
              <a:extLst>
                <a:ext uri="{FF2B5EF4-FFF2-40B4-BE49-F238E27FC236}">
                  <a16:creationId xmlns:a16="http://schemas.microsoft.com/office/drawing/2014/main" id="{B392695A-F131-4C51-B689-3F4D5B1A2F1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miter lim="800000"/>
                  <a:headEnd/>
                  <a:tailEnd/>
                </a14:hiddenLine>
              </a:ext>
            </a:extLst>
          </p:spPr>
        </p:sp>
        <p:sp>
          <p:nvSpPr>
            <p:cNvPr id="289" name="Freeform 9">
              <a:extLst>
                <a:ext uri="{FF2B5EF4-FFF2-40B4-BE49-F238E27FC236}">
                  <a16:creationId xmlns:a16="http://schemas.microsoft.com/office/drawing/2014/main" id="{8218EC3E-07D0-417A-B0A8-057F825EF7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sp>
        <p:sp>
          <p:nvSpPr>
            <p:cNvPr id="290" name="Freeform 10">
              <a:extLst>
                <a:ext uri="{FF2B5EF4-FFF2-40B4-BE49-F238E27FC236}">
                  <a16:creationId xmlns:a16="http://schemas.microsoft.com/office/drawing/2014/main" id="{B036399E-7675-47B6-A645-242946879E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sp>
        <p:sp>
          <p:nvSpPr>
            <p:cNvPr id="291" name="Freeform 11">
              <a:extLst>
                <a:ext uri="{FF2B5EF4-FFF2-40B4-BE49-F238E27FC236}">
                  <a16:creationId xmlns:a16="http://schemas.microsoft.com/office/drawing/2014/main" id="{C44A0438-B8A4-43B3-B17C-B919FCD92C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sp>
        <p:sp>
          <p:nvSpPr>
            <p:cNvPr id="292" name="Freeform 12">
              <a:extLst>
                <a:ext uri="{FF2B5EF4-FFF2-40B4-BE49-F238E27FC236}">
                  <a16:creationId xmlns:a16="http://schemas.microsoft.com/office/drawing/2014/main" id="{ABC7257F-6F64-4B81-BDA7-7C232BCBA26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sp>
        <p:sp>
          <p:nvSpPr>
            <p:cNvPr id="293" name="Freeform 13">
              <a:extLst>
                <a:ext uri="{FF2B5EF4-FFF2-40B4-BE49-F238E27FC236}">
                  <a16:creationId xmlns:a16="http://schemas.microsoft.com/office/drawing/2014/main" id="{72DD7E92-F033-480C-A220-63CE422C3A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sp>
        <p:sp>
          <p:nvSpPr>
            <p:cNvPr id="294" name="Freeform 14">
              <a:extLst>
                <a:ext uri="{FF2B5EF4-FFF2-40B4-BE49-F238E27FC236}">
                  <a16:creationId xmlns:a16="http://schemas.microsoft.com/office/drawing/2014/main" id="{444A9AC9-463E-45E7-A818-13F664F7C0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sp>
        <p:sp>
          <p:nvSpPr>
            <p:cNvPr id="295" name="Freeform 15">
              <a:extLst>
                <a:ext uri="{FF2B5EF4-FFF2-40B4-BE49-F238E27FC236}">
                  <a16:creationId xmlns:a16="http://schemas.microsoft.com/office/drawing/2014/main" id="{6CCE9BBE-5DE3-4991-80CA-DFEB928673D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sp>
        <p:sp>
          <p:nvSpPr>
            <p:cNvPr id="296" name="Freeform 16">
              <a:extLst>
                <a:ext uri="{FF2B5EF4-FFF2-40B4-BE49-F238E27FC236}">
                  <a16:creationId xmlns:a16="http://schemas.microsoft.com/office/drawing/2014/main" id="{3180F6DF-A13F-491C-BF97-B206E3E7B90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sp>
        <p:sp>
          <p:nvSpPr>
            <p:cNvPr id="297" name="Freeform 17">
              <a:extLst>
                <a:ext uri="{FF2B5EF4-FFF2-40B4-BE49-F238E27FC236}">
                  <a16:creationId xmlns:a16="http://schemas.microsoft.com/office/drawing/2014/main" id="{CAD0E44C-73C8-42BB-ADA8-2BA6B30824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sp>
        <p:sp>
          <p:nvSpPr>
            <p:cNvPr id="298" name="Freeform 18">
              <a:extLst>
                <a:ext uri="{FF2B5EF4-FFF2-40B4-BE49-F238E27FC236}">
                  <a16:creationId xmlns:a16="http://schemas.microsoft.com/office/drawing/2014/main" id="{436EC43E-A70D-4E5C-B275-35CA8E93C1B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sp>
        <p:sp>
          <p:nvSpPr>
            <p:cNvPr id="299" name="Freeform 19">
              <a:extLst>
                <a:ext uri="{FF2B5EF4-FFF2-40B4-BE49-F238E27FC236}">
                  <a16:creationId xmlns:a16="http://schemas.microsoft.com/office/drawing/2014/main" id="{ADE7E5B6-2E2A-4F56-9E90-F8613E6D10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sp>
        <p:sp>
          <p:nvSpPr>
            <p:cNvPr id="300" name="Freeform 20">
              <a:extLst>
                <a:ext uri="{FF2B5EF4-FFF2-40B4-BE49-F238E27FC236}">
                  <a16:creationId xmlns:a16="http://schemas.microsoft.com/office/drawing/2014/main" id="{86B9E49B-AE8D-47E0-BACC-A6D0AC3AB23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sp>
        <p:sp>
          <p:nvSpPr>
            <p:cNvPr id="301" name="Freeform 21">
              <a:extLst>
                <a:ext uri="{FF2B5EF4-FFF2-40B4-BE49-F238E27FC236}">
                  <a16:creationId xmlns:a16="http://schemas.microsoft.com/office/drawing/2014/main" id="{2EB961AF-CD61-41BA-B0B2-0741A5ED644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sp>
        <p:sp>
          <p:nvSpPr>
            <p:cNvPr id="302" name="Freeform 22">
              <a:extLst>
                <a:ext uri="{FF2B5EF4-FFF2-40B4-BE49-F238E27FC236}">
                  <a16:creationId xmlns:a16="http://schemas.microsoft.com/office/drawing/2014/main" id="{DC42BDA1-810A-4135-B3B1-B3161D372A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sp>
        <p:sp>
          <p:nvSpPr>
            <p:cNvPr id="303" name="Freeform 23">
              <a:extLst>
                <a:ext uri="{FF2B5EF4-FFF2-40B4-BE49-F238E27FC236}">
                  <a16:creationId xmlns:a16="http://schemas.microsoft.com/office/drawing/2014/main" id="{FA51FCA8-FCF4-4116-8CB2-5C539E37F44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sp>
        <p:sp>
          <p:nvSpPr>
            <p:cNvPr id="304" name="Freeform 24">
              <a:extLst>
                <a:ext uri="{FF2B5EF4-FFF2-40B4-BE49-F238E27FC236}">
                  <a16:creationId xmlns:a16="http://schemas.microsoft.com/office/drawing/2014/main" id="{F2850A10-CDBC-462A-8CB7-02587468344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sp>
        <p:sp>
          <p:nvSpPr>
            <p:cNvPr id="305" name="Freeform 25">
              <a:extLst>
                <a:ext uri="{FF2B5EF4-FFF2-40B4-BE49-F238E27FC236}">
                  <a16:creationId xmlns:a16="http://schemas.microsoft.com/office/drawing/2014/main" id="{738A37B9-77C2-4464-BF1F-2AF25A0D29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sp>
        <p:sp>
          <p:nvSpPr>
            <p:cNvPr id="306" name="Freeform 26">
              <a:extLst>
                <a:ext uri="{FF2B5EF4-FFF2-40B4-BE49-F238E27FC236}">
                  <a16:creationId xmlns:a16="http://schemas.microsoft.com/office/drawing/2014/main" id="{89026C8B-A162-4523-A51B-9F1200BC60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sp>
        <p:sp>
          <p:nvSpPr>
            <p:cNvPr id="307" name="Freeform 27">
              <a:extLst>
                <a:ext uri="{FF2B5EF4-FFF2-40B4-BE49-F238E27FC236}">
                  <a16:creationId xmlns:a16="http://schemas.microsoft.com/office/drawing/2014/main" id="{5B76BC40-1FA2-477D-B2C2-4763577DB7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sp>
        <p:sp>
          <p:nvSpPr>
            <p:cNvPr id="308" name="Freeform 28">
              <a:extLst>
                <a:ext uri="{FF2B5EF4-FFF2-40B4-BE49-F238E27FC236}">
                  <a16:creationId xmlns:a16="http://schemas.microsoft.com/office/drawing/2014/main" id="{6BC68EAA-2809-4AE4-80C1-2555CEF73DF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sp>
        <p:sp>
          <p:nvSpPr>
            <p:cNvPr id="309" name="Freeform 29">
              <a:extLst>
                <a:ext uri="{FF2B5EF4-FFF2-40B4-BE49-F238E27FC236}">
                  <a16:creationId xmlns:a16="http://schemas.microsoft.com/office/drawing/2014/main" id="{FE709D1B-0541-4414-9E87-CF7D6918C1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sp>
        <p:sp>
          <p:nvSpPr>
            <p:cNvPr id="310" name="Freeform 30">
              <a:extLst>
                <a:ext uri="{FF2B5EF4-FFF2-40B4-BE49-F238E27FC236}">
                  <a16:creationId xmlns:a16="http://schemas.microsoft.com/office/drawing/2014/main" id="{33BCB888-11B8-4D01-BCDA-59BBA28DCE0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sp>
        <p:sp>
          <p:nvSpPr>
            <p:cNvPr id="311" name="Freeform 31">
              <a:extLst>
                <a:ext uri="{FF2B5EF4-FFF2-40B4-BE49-F238E27FC236}">
                  <a16:creationId xmlns:a16="http://schemas.microsoft.com/office/drawing/2014/main" id="{28E5CE3E-C11A-4CF7-82BF-37D1221D4E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sp>
        <p:sp>
          <p:nvSpPr>
            <p:cNvPr id="312" name="Freeform 32">
              <a:extLst>
                <a:ext uri="{FF2B5EF4-FFF2-40B4-BE49-F238E27FC236}">
                  <a16:creationId xmlns:a16="http://schemas.microsoft.com/office/drawing/2014/main" id="{55284FC3-21FB-4FA7-B695-2D6A9CEF73E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sp>
        <p:sp>
          <p:nvSpPr>
            <p:cNvPr id="313" name="Rectangle 312">
              <a:extLst>
                <a:ext uri="{FF2B5EF4-FFF2-40B4-BE49-F238E27FC236}">
                  <a16:creationId xmlns:a16="http://schemas.microsoft.com/office/drawing/2014/main" id="{13DA6B78-00DE-4E55-9124-EFD72519BB9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miter lim="800000"/>
                  <a:headEnd/>
                  <a:tailEnd/>
                </a14:hiddenLine>
              </a:ext>
            </a:extLst>
          </p:spPr>
        </p:sp>
        <p:sp>
          <p:nvSpPr>
            <p:cNvPr id="314" name="Freeform 34">
              <a:extLst>
                <a:ext uri="{FF2B5EF4-FFF2-40B4-BE49-F238E27FC236}">
                  <a16:creationId xmlns:a16="http://schemas.microsoft.com/office/drawing/2014/main" id="{D4602B0F-2844-48BE-9B4A-0366AC90450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sp>
        <p:sp>
          <p:nvSpPr>
            <p:cNvPr id="315" name="Freeform 35">
              <a:extLst>
                <a:ext uri="{FF2B5EF4-FFF2-40B4-BE49-F238E27FC236}">
                  <a16:creationId xmlns:a16="http://schemas.microsoft.com/office/drawing/2014/main" id="{E31E05BB-6004-474D-9900-D990378FD3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sp>
        <p:sp>
          <p:nvSpPr>
            <p:cNvPr id="316" name="Freeform 36">
              <a:extLst>
                <a:ext uri="{FF2B5EF4-FFF2-40B4-BE49-F238E27FC236}">
                  <a16:creationId xmlns:a16="http://schemas.microsoft.com/office/drawing/2014/main" id="{00BD01ED-F65D-4601-A77D-508E960E09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sp>
        <p:sp>
          <p:nvSpPr>
            <p:cNvPr id="317" name="Freeform 37">
              <a:extLst>
                <a:ext uri="{FF2B5EF4-FFF2-40B4-BE49-F238E27FC236}">
                  <a16:creationId xmlns:a16="http://schemas.microsoft.com/office/drawing/2014/main" id="{FD307CAE-789C-4E80-B6F1-9858A3ABA3F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sp>
        <p:sp>
          <p:nvSpPr>
            <p:cNvPr id="318" name="Freeform 38">
              <a:extLst>
                <a:ext uri="{FF2B5EF4-FFF2-40B4-BE49-F238E27FC236}">
                  <a16:creationId xmlns:a16="http://schemas.microsoft.com/office/drawing/2014/main" id="{94B97B29-709E-4E24-B2FA-EF84AA12D2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sp>
        <p:sp>
          <p:nvSpPr>
            <p:cNvPr id="319" name="Freeform 39">
              <a:extLst>
                <a:ext uri="{FF2B5EF4-FFF2-40B4-BE49-F238E27FC236}">
                  <a16:creationId xmlns:a16="http://schemas.microsoft.com/office/drawing/2014/main" id="{C05D52B9-1FA2-4E7C-8229-B09811A901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sp>
        <p:sp>
          <p:nvSpPr>
            <p:cNvPr id="320" name="Freeform 40">
              <a:extLst>
                <a:ext uri="{FF2B5EF4-FFF2-40B4-BE49-F238E27FC236}">
                  <a16:creationId xmlns:a16="http://schemas.microsoft.com/office/drawing/2014/main" id="{CC0A5575-2FB9-440F-B9A8-E0DDE1C37CE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sp>
        <p:sp>
          <p:nvSpPr>
            <p:cNvPr id="321" name="Freeform 41">
              <a:extLst>
                <a:ext uri="{FF2B5EF4-FFF2-40B4-BE49-F238E27FC236}">
                  <a16:creationId xmlns:a16="http://schemas.microsoft.com/office/drawing/2014/main" id="{AFFCC88F-01DF-4DE1-8CD5-88631E3091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sp>
        <p:sp>
          <p:nvSpPr>
            <p:cNvPr id="322" name="Freeform 42">
              <a:extLst>
                <a:ext uri="{FF2B5EF4-FFF2-40B4-BE49-F238E27FC236}">
                  <a16:creationId xmlns:a16="http://schemas.microsoft.com/office/drawing/2014/main" id="{33EEC40B-E2CD-4BAC-94D6-85B70714226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sp>
        <p:sp>
          <p:nvSpPr>
            <p:cNvPr id="323" name="Freeform 43">
              <a:extLst>
                <a:ext uri="{FF2B5EF4-FFF2-40B4-BE49-F238E27FC236}">
                  <a16:creationId xmlns:a16="http://schemas.microsoft.com/office/drawing/2014/main" id="{3E0E9643-5C60-4933-BB1B-9A09057E72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sp>
        <p:sp>
          <p:nvSpPr>
            <p:cNvPr id="324" name="Freeform 44">
              <a:extLst>
                <a:ext uri="{FF2B5EF4-FFF2-40B4-BE49-F238E27FC236}">
                  <a16:creationId xmlns:a16="http://schemas.microsoft.com/office/drawing/2014/main" id="{94F86E92-9EC7-437C-946B-31E7C1C4771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sp>
        <p:sp>
          <p:nvSpPr>
            <p:cNvPr id="325" name="Rectangle 324">
              <a:extLst>
                <a:ext uri="{FF2B5EF4-FFF2-40B4-BE49-F238E27FC236}">
                  <a16:creationId xmlns:a16="http://schemas.microsoft.com/office/drawing/2014/main" id="{BE9A51BE-C514-46B5-ABA6-7E7C878F8E5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miter lim="800000"/>
                  <a:headEnd/>
                  <a:tailEnd/>
                </a14:hiddenLine>
              </a:ext>
            </a:extLst>
          </p:spPr>
        </p:sp>
        <p:sp>
          <p:nvSpPr>
            <p:cNvPr id="326" name="Freeform 46">
              <a:extLst>
                <a:ext uri="{FF2B5EF4-FFF2-40B4-BE49-F238E27FC236}">
                  <a16:creationId xmlns:a16="http://schemas.microsoft.com/office/drawing/2014/main" id="{8B255447-F0E9-4D96-A4B0-F9EDDE58A3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sp>
        <p:sp>
          <p:nvSpPr>
            <p:cNvPr id="327" name="Freeform 47">
              <a:extLst>
                <a:ext uri="{FF2B5EF4-FFF2-40B4-BE49-F238E27FC236}">
                  <a16:creationId xmlns:a16="http://schemas.microsoft.com/office/drawing/2014/main" id="{AFAC5F3A-3BE7-489E-A848-498B9995F1D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sp>
        <p:sp>
          <p:nvSpPr>
            <p:cNvPr id="328" name="Freeform 48">
              <a:extLst>
                <a:ext uri="{FF2B5EF4-FFF2-40B4-BE49-F238E27FC236}">
                  <a16:creationId xmlns:a16="http://schemas.microsoft.com/office/drawing/2014/main" id="{A974E7AA-5EF3-4817-B0AE-4C1A784EE9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sp>
        <p:sp>
          <p:nvSpPr>
            <p:cNvPr id="329" name="Freeform 49">
              <a:extLst>
                <a:ext uri="{FF2B5EF4-FFF2-40B4-BE49-F238E27FC236}">
                  <a16:creationId xmlns:a16="http://schemas.microsoft.com/office/drawing/2014/main" id="{8AA54AC1-3E87-49C0-A594-87829A2CFF3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sp>
        <p:sp>
          <p:nvSpPr>
            <p:cNvPr id="330" name="Freeform 50">
              <a:extLst>
                <a:ext uri="{FF2B5EF4-FFF2-40B4-BE49-F238E27FC236}">
                  <a16:creationId xmlns:a16="http://schemas.microsoft.com/office/drawing/2014/main" id="{CC237789-73BC-4BD9-BFE8-1325FA4B522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sp>
        <p:sp>
          <p:nvSpPr>
            <p:cNvPr id="331" name="Freeform 51">
              <a:extLst>
                <a:ext uri="{FF2B5EF4-FFF2-40B4-BE49-F238E27FC236}">
                  <a16:creationId xmlns:a16="http://schemas.microsoft.com/office/drawing/2014/main" id="{DCF4052D-CF62-47DC-991E-49D0BA908F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sp>
        <p:sp>
          <p:nvSpPr>
            <p:cNvPr id="332" name="Freeform 52">
              <a:extLst>
                <a:ext uri="{FF2B5EF4-FFF2-40B4-BE49-F238E27FC236}">
                  <a16:creationId xmlns:a16="http://schemas.microsoft.com/office/drawing/2014/main" id="{2ABD9104-C938-44F2-8622-8407A2593B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sp>
        <p:sp>
          <p:nvSpPr>
            <p:cNvPr id="333" name="Freeform 53">
              <a:extLst>
                <a:ext uri="{FF2B5EF4-FFF2-40B4-BE49-F238E27FC236}">
                  <a16:creationId xmlns:a16="http://schemas.microsoft.com/office/drawing/2014/main" id="{4AA18F60-3E86-4A5A-B82E-A79183ED363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sp>
        <p:sp>
          <p:nvSpPr>
            <p:cNvPr id="334" name="Freeform 54">
              <a:extLst>
                <a:ext uri="{FF2B5EF4-FFF2-40B4-BE49-F238E27FC236}">
                  <a16:creationId xmlns:a16="http://schemas.microsoft.com/office/drawing/2014/main" id="{0F34C941-6196-4937-99E5-14AAD23F280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sp>
        <p:sp>
          <p:nvSpPr>
            <p:cNvPr id="335" name="Freeform 55">
              <a:extLst>
                <a:ext uri="{FF2B5EF4-FFF2-40B4-BE49-F238E27FC236}">
                  <a16:creationId xmlns:a16="http://schemas.microsoft.com/office/drawing/2014/main" id="{60DB8A6C-23D7-4A88-BDCE-8FEC86A123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sp>
        <p:sp>
          <p:nvSpPr>
            <p:cNvPr id="336" name="Freeform 56">
              <a:extLst>
                <a:ext uri="{FF2B5EF4-FFF2-40B4-BE49-F238E27FC236}">
                  <a16:creationId xmlns:a16="http://schemas.microsoft.com/office/drawing/2014/main" id="{29F5F702-AEE6-4633-BB20-7A15C3A31FD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sp>
        <p:sp>
          <p:nvSpPr>
            <p:cNvPr id="337" name="Freeform 57">
              <a:extLst>
                <a:ext uri="{FF2B5EF4-FFF2-40B4-BE49-F238E27FC236}">
                  <a16:creationId xmlns:a16="http://schemas.microsoft.com/office/drawing/2014/main" id="{F30C7A45-6890-4EA5-9F6B-E2AB4D04C5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sp>
        <p:sp>
          <p:nvSpPr>
            <p:cNvPr id="338" name="Freeform 58">
              <a:extLst>
                <a:ext uri="{FF2B5EF4-FFF2-40B4-BE49-F238E27FC236}">
                  <a16:creationId xmlns:a16="http://schemas.microsoft.com/office/drawing/2014/main" id="{F31A7373-F68A-485D-95DC-B53ACC7B5F9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sp>
      </p:grpSp>
      <p:graphicFrame>
        <p:nvGraphicFramePr>
          <p:cNvPr id="200" name="Content Placeholder 2" descr="Smart Art">
            <a:extLst>
              <a:ext uri="{FF2B5EF4-FFF2-40B4-BE49-F238E27FC236}">
                <a16:creationId xmlns:a16="http://schemas.microsoft.com/office/drawing/2014/main" id="{C7094B13-F699-4785-845B-4DB18710A2F8}"/>
              </a:ext>
            </a:extLst>
          </p:cNvPr>
          <p:cNvGraphicFramePr>
            <a:graphicFrameLocks noGrp="1"/>
          </p:cNvGraphicFramePr>
          <p:nvPr>
            <p:ph idx="1"/>
            <p:extLst>
              <p:ext uri="{D42A27DB-BD31-4B8C-83A1-F6EECF244321}">
                <p14:modId xmlns:p14="http://schemas.microsoft.com/office/powerpoint/2010/main" val="2550299346"/>
              </p:ext>
            </p:extLst>
          </p:nvPr>
        </p:nvGraphicFramePr>
        <p:xfrm>
          <a:off x="7962519" y="2249487"/>
          <a:ext cx="3084892" cy="3541714"/>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3026653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41" name="Rectangle 140">
            <a:extLst>
              <a:ext uri="{FF2B5EF4-FFF2-40B4-BE49-F238E27FC236}">
                <a16:creationId xmlns:a16="http://schemas.microsoft.com/office/drawing/2014/main" id="{B61375F2-60B1-44ED-B60A-019C4BD5A6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3" name="Group 142">
            <a:extLst>
              <a:ext uri="{FF2B5EF4-FFF2-40B4-BE49-F238E27FC236}">
                <a16:creationId xmlns:a16="http://schemas.microsoft.com/office/drawing/2014/main" id="{4ADB9295-9645-4BF2-ADFD-75800B7FAD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alpha val="60000"/>
                </a:schemeClr>
              </a:gs>
              <a:gs pos="100000">
                <a:schemeClr val="bg2">
                  <a:lumMod val="60000"/>
                  <a:lumOff val="40000"/>
                  <a:alpha val="80000"/>
                </a:schemeClr>
              </a:gs>
            </a:gsLst>
            <a:lin ang="5400000" scaled="0"/>
            <a:tileRect/>
          </a:gradFill>
        </p:grpSpPr>
        <p:sp>
          <p:nvSpPr>
            <p:cNvPr id="144" name="Rectangle 5">
              <a:extLst>
                <a:ext uri="{FF2B5EF4-FFF2-40B4-BE49-F238E27FC236}">
                  <a16:creationId xmlns:a16="http://schemas.microsoft.com/office/drawing/2014/main" id="{95B061E9-E435-4E1B-B160-96584A11669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45" name="Freeform 6">
              <a:extLst>
                <a:ext uri="{FF2B5EF4-FFF2-40B4-BE49-F238E27FC236}">
                  <a16:creationId xmlns:a16="http://schemas.microsoft.com/office/drawing/2014/main" id="{3CD7972E-7D38-40EE-A80B-E2A848811E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6" name="Freeform 7">
              <a:extLst>
                <a:ext uri="{FF2B5EF4-FFF2-40B4-BE49-F238E27FC236}">
                  <a16:creationId xmlns:a16="http://schemas.microsoft.com/office/drawing/2014/main" id="{524A3B55-746F-419F-8CFF-5F3A4BE1434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7" name="Freeform 8">
              <a:extLst>
                <a:ext uri="{FF2B5EF4-FFF2-40B4-BE49-F238E27FC236}">
                  <a16:creationId xmlns:a16="http://schemas.microsoft.com/office/drawing/2014/main" id="{9C63219B-AD72-4494-935E-F5C70DB549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8" name="Freeform 9">
              <a:extLst>
                <a:ext uri="{FF2B5EF4-FFF2-40B4-BE49-F238E27FC236}">
                  <a16:creationId xmlns:a16="http://schemas.microsoft.com/office/drawing/2014/main" id="{15B41FD2-05E2-44E7-8760-09E65D1C60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9" name="Freeform 10">
              <a:extLst>
                <a:ext uri="{FF2B5EF4-FFF2-40B4-BE49-F238E27FC236}">
                  <a16:creationId xmlns:a16="http://schemas.microsoft.com/office/drawing/2014/main" id="{FE6D63D0-3347-4EE2-8F65-F1C32168FA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0" name="Freeform 11">
              <a:extLst>
                <a:ext uri="{FF2B5EF4-FFF2-40B4-BE49-F238E27FC236}">
                  <a16:creationId xmlns:a16="http://schemas.microsoft.com/office/drawing/2014/main" id="{538A46A3-DB16-45D5-B636-03EFE39FE9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1" name="Freeform 12">
              <a:extLst>
                <a:ext uri="{FF2B5EF4-FFF2-40B4-BE49-F238E27FC236}">
                  <a16:creationId xmlns:a16="http://schemas.microsoft.com/office/drawing/2014/main" id="{0B8A2B0E-823F-4BE8-9359-45143BB124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2" name="Freeform 13">
              <a:extLst>
                <a:ext uri="{FF2B5EF4-FFF2-40B4-BE49-F238E27FC236}">
                  <a16:creationId xmlns:a16="http://schemas.microsoft.com/office/drawing/2014/main" id="{44516B3C-A8BE-46FC-B643-3DFEB7F283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3" name="Freeform 14">
              <a:extLst>
                <a:ext uri="{FF2B5EF4-FFF2-40B4-BE49-F238E27FC236}">
                  <a16:creationId xmlns:a16="http://schemas.microsoft.com/office/drawing/2014/main" id="{59FD699C-3920-4E57-BE27-165A3F036C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4" name="Freeform 15">
              <a:extLst>
                <a:ext uri="{FF2B5EF4-FFF2-40B4-BE49-F238E27FC236}">
                  <a16:creationId xmlns:a16="http://schemas.microsoft.com/office/drawing/2014/main" id="{0FB0C02E-3F53-4889-8ADF-80DBC43F693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5" name="Line 16">
              <a:extLst>
                <a:ext uri="{FF2B5EF4-FFF2-40B4-BE49-F238E27FC236}">
                  <a16:creationId xmlns:a16="http://schemas.microsoft.com/office/drawing/2014/main" id="{F8A0C89C-946F-4BCD-8A27-BB73E37FE525}"/>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156" name="Freeform 17">
              <a:extLst>
                <a:ext uri="{FF2B5EF4-FFF2-40B4-BE49-F238E27FC236}">
                  <a16:creationId xmlns:a16="http://schemas.microsoft.com/office/drawing/2014/main" id="{70C83EAF-4E92-4849-A240-B257871DC0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7" name="Freeform 18">
              <a:extLst>
                <a:ext uri="{FF2B5EF4-FFF2-40B4-BE49-F238E27FC236}">
                  <a16:creationId xmlns:a16="http://schemas.microsoft.com/office/drawing/2014/main" id="{320FD164-4D7A-469C-B3F4-B926BFACF5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8" name="Freeform 19">
              <a:extLst>
                <a:ext uri="{FF2B5EF4-FFF2-40B4-BE49-F238E27FC236}">
                  <a16:creationId xmlns:a16="http://schemas.microsoft.com/office/drawing/2014/main" id="{F6E14D9A-4E63-48FF-95C5-9E8DDFF86C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9" name="Freeform 20">
              <a:extLst>
                <a:ext uri="{FF2B5EF4-FFF2-40B4-BE49-F238E27FC236}">
                  <a16:creationId xmlns:a16="http://schemas.microsoft.com/office/drawing/2014/main" id="{F3DCD24F-3CA8-4404-B22C-E4C928995F3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0" name="Rectangle 21">
              <a:extLst>
                <a:ext uri="{FF2B5EF4-FFF2-40B4-BE49-F238E27FC236}">
                  <a16:creationId xmlns:a16="http://schemas.microsoft.com/office/drawing/2014/main" id="{8AD2E827-32A3-4BE4-9CC6-8315629177A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61" name="Freeform 22">
              <a:extLst>
                <a:ext uri="{FF2B5EF4-FFF2-40B4-BE49-F238E27FC236}">
                  <a16:creationId xmlns:a16="http://schemas.microsoft.com/office/drawing/2014/main" id="{47FB2CCC-1230-494F-B2D1-F05E5B8EDF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2" name="Freeform 23">
              <a:extLst>
                <a:ext uri="{FF2B5EF4-FFF2-40B4-BE49-F238E27FC236}">
                  <a16:creationId xmlns:a16="http://schemas.microsoft.com/office/drawing/2014/main" id="{A5F44514-9274-47E3-9243-CA9356C166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3" name="Freeform 24">
              <a:extLst>
                <a:ext uri="{FF2B5EF4-FFF2-40B4-BE49-F238E27FC236}">
                  <a16:creationId xmlns:a16="http://schemas.microsoft.com/office/drawing/2014/main" id="{D06192CD-AD86-4DCA-8B53-4ACCA46583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4" name="Freeform 25">
              <a:extLst>
                <a:ext uri="{FF2B5EF4-FFF2-40B4-BE49-F238E27FC236}">
                  <a16:creationId xmlns:a16="http://schemas.microsoft.com/office/drawing/2014/main" id="{99E9203A-21E4-46D8-981A-4B28CA320A6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5" name="Freeform 26">
              <a:extLst>
                <a:ext uri="{FF2B5EF4-FFF2-40B4-BE49-F238E27FC236}">
                  <a16:creationId xmlns:a16="http://schemas.microsoft.com/office/drawing/2014/main" id="{32FCE9B6-FB52-4045-8DCC-E5959B9A40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6" name="Freeform 27">
              <a:extLst>
                <a:ext uri="{FF2B5EF4-FFF2-40B4-BE49-F238E27FC236}">
                  <a16:creationId xmlns:a16="http://schemas.microsoft.com/office/drawing/2014/main" id="{E4A7025C-CDE8-429A-BBB9-E7380C9623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7" name="Freeform 28">
              <a:extLst>
                <a:ext uri="{FF2B5EF4-FFF2-40B4-BE49-F238E27FC236}">
                  <a16:creationId xmlns:a16="http://schemas.microsoft.com/office/drawing/2014/main" id="{A4EA0256-5DF5-437A-98A7-B79F3E6BB8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8" name="Freeform 29">
              <a:extLst>
                <a:ext uri="{FF2B5EF4-FFF2-40B4-BE49-F238E27FC236}">
                  <a16:creationId xmlns:a16="http://schemas.microsoft.com/office/drawing/2014/main" id="{90C9433D-9E1C-493B-BEBD-C3081FFA328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9" name="Freeform 30">
              <a:extLst>
                <a:ext uri="{FF2B5EF4-FFF2-40B4-BE49-F238E27FC236}">
                  <a16:creationId xmlns:a16="http://schemas.microsoft.com/office/drawing/2014/main" id="{352B39BB-F298-4285-A709-1FBA0CB722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0" name="Freeform 31">
              <a:extLst>
                <a:ext uri="{FF2B5EF4-FFF2-40B4-BE49-F238E27FC236}">
                  <a16:creationId xmlns:a16="http://schemas.microsoft.com/office/drawing/2014/main" id="{31CAF2A0-CBA0-4E86-AA87-8750EC1AFB2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sp>
        <p:nvSpPr>
          <p:cNvPr id="2" name="Title 1">
            <a:extLst>
              <a:ext uri="{FF2B5EF4-FFF2-40B4-BE49-F238E27FC236}">
                <a16:creationId xmlns:a16="http://schemas.microsoft.com/office/drawing/2014/main" id="{9A134327-4864-46BB-A57A-7055C9E3AEC1}"/>
              </a:ext>
            </a:extLst>
          </p:cNvPr>
          <p:cNvSpPr>
            <a:spLocks noGrp="1"/>
          </p:cNvSpPr>
          <p:nvPr>
            <p:ph type="title"/>
          </p:nvPr>
        </p:nvSpPr>
        <p:spPr>
          <a:xfrm>
            <a:off x="1135062" y="331788"/>
            <a:ext cx="9905998" cy="1066799"/>
          </a:xfrm>
        </p:spPr>
        <p:txBody>
          <a:bodyPr>
            <a:normAutofit/>
          </a:bodyPr>
          <a:lstStyle/>
          <a:p>
            <a:r>
              <a:rPr lang="en-US"/>
              <a:t>Prime Video Automation Testing </a:t>
            </a:r>
          </a:p>
        </p:txBody>
      </p:sp>
      <p:sp>
        <p:nvSpPr>
          <p:cNvPr id="4" name="Content Placeholder 3">
            <a:extLst>
              <a:ext uri="{FF2B5EF4-FFF2-40B4-BE49-F238E27FC236}">
                <a16:creationId xmlns:a16="http://schemas.microsoft.com/office/drawing/2014/main" id="{F65F8896-89DB-BB28-1C4B-59C8C40DDF18}"/>
              </a:ext>
            </a:extLst>
          </p:cNvPr>
          <p:cNvSpPr>
            <a:spLocks noGrp="1"/>
          </p:cNvSpPr>
          <p:nvPr>
            <p:ph idx="1"/>
          </p:nvPr>
        </p:nvSpPr>
        <p:spPr>
          <a:xfrm>
            <a:off x="1141412" y="1730375"/>
            <a:ext cx="9905999" cy="4060826"/>
          </a:xfrm>
        </p:spPr>
        <p:txBody>
          <a:bodyPr vert="horz" lIns="91440" tIns="45720" rIns="91440" bIns="45720" rtlCol="0" anchor="t">
            <a:normAutofit/>
          </a:bodyPr>
          <a:lstStyle/>
          <a:p>
            <a:r>
              <a:rPr lang="en-IN">
                <a:ea typeface="+mn-lt"/>
                <a:cs typeface="+mn-lt"/>
              </a:rPr>
              <a:t>Tool Name - </a:t>
            </a:r>
            <a:r>
              <a:rPr lang="en-IN" err="1">
                <a:ea typeface="+mn-lt"/>
                <a:cs typeface="+mn-lt"/>
              </a:rPr>
              <a:t>TestCafe</a:t>
            </a:r>
            <a:r>
              <a:rPr lang="en-IN">
                <a:ea typeface="+mn-lt"/>
                <a:cs typeface="+mn-lt"/>
              </a:rPr>
              <a:t> And Typescript:</a:t>
            </a:r>
            <a:endParaRPr lang="en-IN">
              <a:solidFill>
                <a:srgbClr val="000000"/>
              </a:solidFill>
            </a:endParaRPr>
          </a:p>
          <a:p>
            <a:endParaRPr lang="en-IN"/>
          </a:p>
          <a:p>
            <a:endParaRPr lang="en-IN"/>
          </a:p>
        </p:txBody>
      </p:sp>
      <p:grpSp>
        <p:nvGrpSpPr>
          <p:cNvPr id="172" name="Group 171">
            <a:extLst>
              <a:ext uri="{FF2B5EF4-FFF2-40B4-BE49-F238E27FC236}">
                <a16:creationId xmlns:a16="http://schemas.microsoft.com/office/drawing/2014/main" id="{B485B3F6-654D-4842-A2DE-677D12FED46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60000"/>
                </a:schemeClr>
              </a:gs>
              <a:gs pos="100000">
                <a:schemeClr val="bg2">
                  <a:lumMod val="60000"/>
                  <a:lumOff val="40000"/>
                  <a:alpha val="60000"/>
                </a:schemeClr>
              </a:gs>
            </a:gsLst>
            <a:lin ang="5400000" scaled="0"/>
            <a:tileRect/>
          </a:gradFill>
        </p:grpSpPr>
        <p:sp>
          <p:nvSpPr>
            <p:cNvPr id="173" name="Freeform 32">
              <a:extLst>
                <a:ext uri="{FF2B5EF4-FFF2-40B4-BE49-F238E27FC236}">
                  <a16:creationId xmlns:a16="http://schemas.microsoft.com/office/drawing/2014/main" id="{BF4365F4-C63C-4FC2-907B-1F7D414B95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4" name="Freeform 33">
              <a:extLst>
                <a:ext uri="{FF2B5EF4-FFF2-40B4-BE49-F238E27FC236}">
                  <a16:creationId xmlns:a16="http://schemas.microsoft.com/office/drawing/2014/main" id="{B0538225-01AB-41C4-9A02-FE1BD81D62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5" name="Freeform 34">
              <a:extLst>
                <a:ext uri="{FF2B5EF4-FFF2-40B4-BE49-F238E27FC236}">
                  <a16:creationId xmlns:a16="http://schemas.microsoft.com/office/drawing/2014/main" id="{66942F07-D7CC-49EB-BF73-8B94D5F4FCB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6" name="Freeform 35">
              <a:extLst>
                <a:ext uri="{FF2B5EF4-FFF2-40B4-BE49-F238E27FC236}">
                  <a16:creationId xmlns:a16="http://schemas.microsoft.com/office/drawing/2014/main" id="{4D3CACE0-3AC7-4A9F-9A3F-1694ACCD47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7" name="Freeform 36">
              <a:extLst>
                <a:ext uri="{FF2B5EF4-FFF2-40B4-BE49-F238E27FC236}">
                  <a16:creationId xmlns:a16="http://schemas.microsoft.com/office/drawing/2014/main" id="{19063B47-FBFB-4EA1-A3FB-BECE005F48B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8" name="Freeform 37">
              <a:extLst>
                <a:ext uri="{FF2B5EF4-FFF2-40B4-BE49-F238E27FC236}">
                  <a16:creationId xmlns:a16="http://schemas.microsoft.com/office/drawing/2014/main" id="{B856863B-C809-4C31-94D0-659A918513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9" name="Freeform 38">
              <a:extLst>
                <a:ext uri="{FF2B5EF4-FFF2-40B4-BE49-F238E27FC236}">
                  <a16:creationId xmlns:a16="http://schemas.microsoft.com/office/drawing/2014/main" id="{298CB3D7-7373-4AC6-9E2C-4AFDDE28023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0" name="Freeform 39">
              <a:extLst>
                <a:ext uri="{FF2B5EF4-FFF2-40B4-BE49-F238E27FC236}">
                  <a16:creationId xmlns:a16="http://schemas.microsoft.com/office/drawing/2014/main" id="{7DE09F1B-2326-4ED3-B63B-A30815DDEC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1" name="Freeform 40">
              <a:extLst>
                <a:ext uri="{FF2B5EF4-FFF2-40B4-BE49-F238E27FC236}">
                  <a16:creationId xmlns:a16="http://schemas.microsoft.com/office/drawing/2014/main" id="{2498F244-3CE6-4D90-B5CF-5189DB17D0D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2" name="Rectangle 41">
              <a:extLst>
                <a:ext uri="{FF2B5EF4-FFF2-40B4-BE49-F238E27FC236}">
                  <a16:creationId xmlns:a16="http://schemas.microsoft.com/office/drawing/2014/main" id="{9A30DD13-FA10-4B9F-8B4D-97B7287B82F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grpSp>
      <p:pic>
        <p:nvPicPr>
          <p:cNvPr id="5" name="Picture 5" descr="Text&#10;&#10;Description automatically generated">
            <a:extLst>
              <a:ext uri="{FF2B5EF4-FFF2-40B4-BE49-F238E27FC236}">
                <a16:creationId xmlns:a16="http://schemas.microsoft.com/office/drawing/2014/main" id="{34BF5692-2AE5-1E92-4664-45DB0DB77EAC}"/>
              </a:ext>
            </a:extLst>
          </p:cNvPr>
          <p:cNvPicPr>
            <a:picLocks noChangeAspect="1"/>
          </p:cNvPicPr>
          <p:nvPr/>
        </p:nvPicPr>
        <p:blipFill>
          <a:blip r:embed="rId3"/>
          <a:stretch>
            <a:fillRect/>
          </a:stretch>
        </p:blipFill>
        <p:spPr>
          <a:xfrm>
            <a:off x="1705993" y="2302152"/>
            <a:ext cx="8521081" cy="3836880"/>
          </a:xfrm>
          <a:prstGeom prst="rect">
            <a:avLst/>
          </a:prstGeom>
        </p:spPr>
      </p:pic>
    </p:spTree>
    <p:extLst>
      <p:ext uri="{BB962C8B-B14F-4D97-AF65-F5344CB8AC3E}">
        <p14:creationId xmlns:p14="http://schemas.microsoft.com/office/powerpoint/2010/main" val="2902981782"/>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41" name="Rectangle 140">
            <a:extLst>
              <a:ext uri="{FF2B5EF4-FFF2-40B4-BE49-F238E27FC236}">
                <a16:creationId xmlns:a16="http://schemas.microsoft.com/office/drawing/2014/main" id="{B61375F2-60B1-44ED-B60A-019C4BD5A6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3" name="Group 142">
            <a:extLst>
              <a:ext uri="{FF2B5EF4-FFF2-40B4-BE49-F238E27FC236}">
                <a16:creationId xmlns:a16="http://schemas.microsoft.com/office/drawing/2014/main" id="{4ADB9295-9645-4BF2-ADFD-75800B7FAD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alpha val="60000"/>
                </a:schemeClr>
              </a:gs>
              <a:gs pos="100000">
                <a:schemeClr val="bg2">
                  <a:lumMod val="60000"/>
                  <a:lumOff val="40000"/>
                  <a:alpha val="80000"/>
                </a:schemeClr>
              </a:gs>
            </a:gsLst>
            <a:lin ang="5400000" scaled="0"/>
            <a:tileRect/>
          </a:gradFill>
        </p:grpSpPr>
        <p:sp>
          <p:nvSpPr>
            <p:cNvPr id="144" name="Rectangle 5">
              <a:extLst>
                <a:ext uri="{FF2B5EF4-FFF2-40B4-BE49-F238E27FC236}">
                  <a16:creationId xmlns:a16="http://schemas.microsoft.com/office/drawing/2014/main" id="{95B061E9-E435-4E1B-B160-96584A11669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45" name="Freeform 6">
              <a:extLst>
                <a:ext uri="{FF2B5EF4-FFF2-40B4-BE49-F238E27FC236}">
                  <a16:creationId xmlns:a16="http://schemas.microsoft.com/office/drawing/2014/main" id="{3CD7972E-7D38-40EE-A80B-E2A848811E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6" name="Freeform 7">
              <a:extLst>
                <a:ext uri="{FF2B5EF4-FFF2-40B4-BE49-F238E27FC236}">
                  <a16:creationId xmlns:a16="http://schemas.microsoft.com/office/drawing/2014/main" id="{524A3B55-746F-419F-8CFF-5F3A4BE1434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7" name="Freeform 8">
              <a:extLst>
                <a:ext uri="{FF2B5EF4-FFF2-40B4-BE49-F238E27FC236}">
                  <a16:creationId xmlns:a16="http://schemas.microsoft.com/office/drawing/2014/main" id="{9C63219B-AD72-4494-935E-F5C70DB549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8" name="Freeform 9">
              <a:extLst>
                <a:ext uri="{FF2B5EF4-FFF2-40B4-BE49-F238E27FC236}">
                  <a16:creationId xmlns:a16="http://schemas.microsoft.com/office/drawing/2014/main" id="{15B41FD2-05E2-44E7-8760-09E65D1C60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9" name="Freeform 10">
              <a:extLst>
                <a:ext uri="{FF2B5EF4-FFF2-40B4-BE49-F238E27FC236}">
                  <a16:creationId xmlns:a16="http://schemas.microsoft.com/office/drawing/2014/main" id="{FE6D63D0-3347-4EE2-8F65-F1C32168FA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0" name="Freeform 11">
              <a:extLst>
                <a:ext uri="{FF2B5EF4-FFF2-40B4-BE49-F238E27FC236}">
                  <a16:creationId xmlns:a16="http://schemas.microsoft.com/office/drawing/2014/main" id="{538A46A3-DB16-45D5-B636-03EFE39FE9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1" name="Freeform 12">
              <a:extLst>
                <a:ext uri="{FF2B5EF4-FFF2-40B4-BE49-F238E27FC236}">
                  <a16:creationId xmlns:a16="http://schemas.microsoft.com/office/drawing/2014/main" id="{0B8A2B0E-823F-4BE8-9359-45143BB124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2" name="Freeform 13">
              <a:extLst>
                <a:ext uri="{FF2B5EF4-FFF2-40B4-BE49-F238E27FC236}">
                  <a16:creationId xmlns:a16="http://schemas.microsoft.com/office/drawing/2014/main" id="{44516B3C-A8BE-46FC-B643-3DFEB7F283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3" name="Freeform 14">
              <a:extLst>
                <a:ext uri="{FF2B5EF4-FFF2-40B4-BE49-F238E27FC236}">
                  <a16:creationId xmlns:a16="http://schemas.microsoft.com/office/drawing/2014/main" id="{59FD699C-3920-4E57-BE27-165A3F036C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4" name="Freeform 15">
              <a:extLst>
                <a:ext uri="{FF2B5EF4-FFF2-40B4-BE49-F238E27FC236}">
                  <a16:creationId xmlns:a16="http://schemas.microsoft.com/office/drawing/2014/main" id="{0FB0C02E-3F53-4889-8ADF-80DBC43F693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5" name="Line 16">
              <a:extLst>
                <a:ext uri="{FF2B5EF4-FFF2-40B4-BE49-F238E27FC236}">
                  <a16:creationId xmlns:a16="http://schemas.microsoft.com/office/drawing/2014/main" id="{F8A0C89C-946F-4BCD-8A27-BB73E37FE525}"/>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156" name="Freeform 17">
              <a:extLst>
                <a:ext uri="{FF2B5EF4-FFF2-40B4-BE49-F238E27FC236}">
                  <a16:creationId xmlns:a16="http://schemas.microsoft.com/office/drawing/2014/main" id="{70C83EAF-4E92-4849-A240-B257871DC0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7" name="Freeform 18">
              <a:extLst>
                <a:ext uri="{FF2B5EF4-FFF2-40B4-BE49-F238E27FC236}">
                  <a16:creationId xmlns:a16="http://schemas.microsoft.com/office/drawing/2014/main" id="{320FD164-4D7A-469C-B3F4-B926BFACF5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8" name="Freeform 19">
              <a:extLst>
                <a:ext uri="{FF2B5EF4-FFF2-40B4-BE49-F238E27FC236}">
                  <a16:creationId xmlns:a16="http://schemas.microsoft.com/office/drawing/2014/main" id="{F6E14D9A-4E63-48FF-95C5-9E8DDFF86C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9" name="Freeform 20">
              <a:extLst>
                <a:ext uri="{FF2B5EF4-FFF2-40B4-BE49-F238E27FC236}">
                  <a16:creationId xmlns:a16="http://schemas.microsoft.com/office/drawing/2014/main" id="{F3DCD24F-3CA8-4404-B22C-E4C928995F3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0" name="Rectangle 21">
              <a:extLst>
                <a:ext uri="{FF2B5EF4-FFF2-40B4-BE49-F238E27FC236}">
                  <a16:creationId xmlns:a16="http://schemas.microsoft.com/office/drawing/2014/main" id="{8AD2E827-32A3-4BE4-9CC6-8315629177A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61" name="Freeform 22">
              <a:extLst>
                <a:ext uri="{FF2B5EF4-FFF2-40B4-BE49-F238E27FC236}">
                  <a16:creationId xmlns:a16="http://schemas.microsoft.com/office/drawing/2014/main" id="{47FB2CCC-1230-494F-B2D1-F05E5B8EDF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2" name="Freeform 23">
              <a:extLst>
                <a:ext uri="{FF2B5EF4-FFF2-40B4-BE49-F238E27FC236}">
                  <a16:creationId xmlns:a16="http://schemas.microsoft.com/office/drawing/2014/main" id="{A5F44514-9274-47E3-9243-CA9356C166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3" name="Freeform 24">
              <a:extLst>
                <a:ext uri="{FF2B5EF4-FFF2-40B4-BE49-F238E27FC236}">
                  <a16:creationId xmlns:a16="http://schemas.microsoft.com/office/drawing/2014/main" id="{D06192CD-AD86-4DCA-8B53-4ACCA46583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4" name="Freeform 25">
              <a:extLst>
                <a:ext uri="{FF2B5EF4-FFF2-40B4-BE49-F238E27FC236}">
                  <a16:creationId xmlns:a16="http://schemas.microsoft.com/office/drawing/2014/main" id="{99E9203A-21E4-46D8-981A-4B28CA320A6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5" name="Freeform 26">
              <a:extLst>
                <a:ext uri="{FF2B5EF4-FFF2-40B4-BE49-F238E27FC236}">
                  <a16:creationId xmlns:a16="http://schemas.microsoft.com/office/drawing/2014/main" id="{32FCE9B6-FB52-4045-8DCC-E5959B9A40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6" name="Freeform 27">
              <a:extLst>
                <a:ext uri="{FF2B5EF4-FFF2-40B4-BE49-F238E27FC236}">
                  <a16:creationId xmlns:a16="http://schemas.microsoft.com/office/drawing/2014/main" id="{E4A7025C-CDE8-429A-BBB9-E7380C9623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7" name="Freeform 28">
              <a:extLst>
                <a:ext uri="{FF2B5EF4-FFF2-40B4-BE49-F238E27FC236}">
                  <a16:creationId xmlns:a16="http://schemas.microsoft.com/office/drawing/2014/main" id="{A4EA0256-5DF5-437A-98A7-B79F3E6BB8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8" name="Freeform 29">
              <a:extLst>
                <a:ext uri="{FF2B5EF4-FFF2-40B4-BE49-F238E27FC236}">
                  <a16:creationId xmlns:a16="http://schemas.microsoft.com/office/drawing/2014/main" id="{90C9433D-9E1C-493B-BEBD-C3081FFA328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9" name="Freeform 30">
              <a:extLst>
                <a:ext uri="{FF2B5EF4-FFF2-40B4-BE49-F238E27FC236}">
                  <a16:creationId xmlns:a16="http://schemas.microsoft.com/office/drawing/2014/main" id="{352B39BB-F298-4285-A709-1FBA0CB722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0" name="Freeform 31">
              <a:extLst>
                <a:ext uri="{FF2B5EF4-FFF2-40B4-BE49-F238E27FC236}">
                  <a16:creationId xmlns:a16="http://schemas.microsoft.com/office/drawing/2014/main" id="{31CAF2A0-CBA0-4E86-AA87-8750EC1AFB2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sp>
        <p:nvSpPr>
          <p:cNvPr id="2" name="Title 1">
            <a:extLst>
              <a:ext uri="{FF2B5EF4-FFF2-40B4-BE49-F238E27FC236}">
                <a16:creationId xmlns:a16="http://schemas.microsoft.com/office/drawing/2014/main" id="{9A134327-4864-46BB-A57A-7055C9E3AEC1}"/>
              </a:ext>
            </a:extLst>
          </p:cNvPr>
          <p:cNvSpPr>
            <a:spLocks noGrp="1"/>
          </p:cNvSpPr>
          <p:nvPr>
            <p:ph type="title"/>
          </p:nvPr>
        </p:nvSpPr>
        <p:spPr>
          <a:xfrm>
            <a:off x="1135062" y="331788"/>
            <a:ext cx="9905998" cy="1066799"/>
          </a:xfrm>
        </p:spPr>
        <p:txBody>
          <a:bodyPr>
            <a:normAutofit/>
          </a:bodyPr>
          <a:lstStyle/>
          <a:p>
            <a:r>
              <a:rPr lang="en-US"/>
              <a:t>Get N</a:t>
            </a:r>
            <a:r>
              <a:rPr lang="en-US" sz="2000"/>
              <a:t>th </a:t>
            </a:r>
            <a:r>
              <a:rPr lang="en-US"/>
              <a:t>Rank Student</a:t>
            </a:r>
          </a:p>
        </p:txBody>
      </p:sp>
      <p:sp>
        <p:nvSpPr>
          <p:cNvPr id="4" name="Content Placeholder 3">
            <a:extLst>
              <a:ext uri="{FF2B5EF4-FFF2-40B4-BE49-F238E27FC236}">
                <a16:creationId xmlns:a16="http://schemas.microsoft.com/office/drawing/2014/main" id="{F65F8896-89DB-BB28-1C4B-59C8C40DDF18}"/>
              </a:ext>
            </a:extLst>
          </p:cNvPr>
          <p:cNvSpPr>
            <a:spLocks noGrp="1"/>
          </p:cNvSpPr>
          <p:nvPr>
            <p:ph idx="1"/>
          </p:nvPr>
        </p:nvSpPr>
        <p:spPr>
          <a:xfrm>
            <a:off x="1141412" y="1382713"/>
            <a:ext cx="9905999" cy="4838700"/>
          </a:xfrm>
        </p:spPr>
        <p:txBody>
          <a:bodyPr>
            <a:normAutofit/>
          </a:bodyPr>
          <a:lstStyle/>
          <a:p>
            <a:pPr marL="0" indent="0">
              <a:lnSpc>
                <a:spcPct val="50000"/>
              </a:lnSpc>
              <a:buNone/>
            </a:pPr>
            <a:r>
              <a:rPr lang="en-IN" sz="1800" b="1"/>
              <a:t>Problem statement: </a:t>
            </a:r>
          </a:p>
          <a:p>
            <a:pPr marL="0" indent="0">
              <a:lnSpc>
                <a:spcPct val="100000"/>
              </a:lnSpc>
              <a:buNone/>
            </a:pPr>
            <a:r>
              <a:rPr lang="en-IN" sz="1800"/>
              <a:t>From a Class of X students, we need to know the student’s name, who has received n</a:t>
            </a:r>
            <a:r>
              <a:rPr lang="en-IN" sz="1400"/>
              <a:t>th </a:t>
            </a:r>
            <a:r>
              <a:rPr lang="en-IN" sz="1800"/>
              <a:t>rank in a subject.</a:t>
            </a:r>
          </a:p>
          <a:p>
            <a:pPr marL="0" indent="0">
              <a:lnSpc>
                <a:spcPct val="100000"/>
              </a:lnSpc>
              <a:buNone/>
            </a:pPr>
            <a:r>
              <a:rPr lang="en-IN" sz="1800"/>
              <a:t>We approached this problem by breaking down the problem statement into the following requirements: </a:t>
            </a:r>
          </a:p>
          <a:p>
            <a:pPr marL="914400" lvl="1" indent="-457200">
              <a:lnSpc>
                <a:spcPct val="100000"/>
              </a:lnSpc>
              <a:buAutoNum type="alphaLcPeriod"/>
            </a:pPr>
            <a:r>
              <a:rPr lang="en-IN" sz="1600"/>
              <a:t>There is one class which can have x number of students.</a:t>
            </a:r>
          </a:p>
          <a:p>
            <a:pPr marL="914400" lvl="1" indent="-457200">
              <a:lnSpc>
                <a:spcPct val="100000"/>
              </a:lnSpc>
              <a:buAutoNum type="alphaLcPeriod"/>
            </a:pPr>
            <a:r>
              <a:rPr lang="en-IN" sz="1600"/>
              <a:t>The students are taught y subjects.</a:t>
            </a:r>
          </a:p>
          <a:p>
            <a:pPr marL="914400" lvl="1" indent="-457200">
              <a:lnSpc>
                <a:spcPct val="100000"/>
              </a:lnSpc>
              <a:buAutoNum type="alphaLcPeriod"/>
            </a:pPr>
            <a:r>
              <a:rPr lang="en-IN" sz="1600"/>
              <a:t>Each student in the class has attained marks in each subject. </a:t>
            </a:r>
          </a:p>
          <a:p>
            <a:pPr marL="0" indent="0">
              <a:lnSpc>
                <a:spcPct val="100000"/>
              </a:lnSpc>
              <a:buNone/>
            </a:pPr>
            <a:r>
              <a:rPr lang="en-IN" sz="1800"/>
              <a:t>Next, we listed down the different use cases in a spreadsheet to make sure we cover everything.</a:t>
            </a:r>
          </a:p>
          <a:p>
            <a:pPr marL="0" indent="0">
              <a:buNone/>
            </a:pPr>
            <a:endParaRPr lang="en-IN"/>
          </a:p>
        </p:txBody>
      </p:sp>
      <p:grpSp>
        <p:nvGrpSpPr>
          <p:cNvPr id="172" name="Group 171">
            <a:extLst>
              <a:ext uri="{FF2B5EF4-FFF2-40B4-BE49-F238E27FC236}">
                <a16:creationId xmlns:a16="http://schemas.microsoft.com/office/drawing/2014/main" id="{B485B3F6-654D-4842-A2DE-677D12FED46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60000"/>
                </a:schemeClr>
              </a:gs>
              <a:gs pos="100000">
                <a:schemeClr val="bg2">
                  <a:lumMod val="60000"/>
                  <a:lumOff val="40000"/>
                  <a:alpha val="60000"/>
                </a:schemeClr>
              </a:gs>
            </a:gsLst>
            <a:lin ang="5400000" scaled="0"/>
            <a:tileRect/>
          </a:gradFill>
        </p:grpSpPr>
        <p:sp>
          <p:nvSpPr>
            <p:cNvPr id="173" name="Freeform 32">
              <a:extLst>
                <a:ext uri="{FF2B5EF4-FFF2-40B4-BE49-F238E27FC236}">
                  <a16:creationId xmlns:a16="http://schemas.microsoft.com/office/drawing/2014/main" id="{BF4365F4-C63C-4FC2-907B-1F7D414B95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4" name="Freeform 33">
              <a:extLst>
                <a:ext uri="{FF2B5EF4-FFF2-40B4-BE49-F238E27FC236}">
                  <a16:creationId xmlns:a16="http://schemas.microsoft.com/office/drawing/2014/main" id="{B0538225-01AB-41C4-9A02-FE1BD81D62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5" name="Freeform 34">
              <a:extLst>
                <a:ext uri="{FF2B5EF4-FFF2-40B4-BE49-F238E27FC236}">
                  <a16:creationId xmlns:a16="http://schemas.microsoft.com/office/drawing/2014/main" id="{66942F07-D7CC-49EB-BF73-8B94D5F4FCB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6" name="Freeform 35">
              <a:extLst>
                <a:ext uri="{FF2B5EF4-FFF2-40B4-BE49-F238E27FC236}">
                  <a16:creationId xmlns:a16="http://schemas.microsoft.com/office/drawing/2014/main" id="{4D3CACE0-3AC7-4A9F-9A3F-1694ACCD47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7" name="Freeform 36">
              <a:extLst>
                <a:ext uri="{FF2B5EF4-FFF2-40B4-BE49-F238E27FC236}">
                  <a16:creationId xmlns:a16="http://schemas.microsoft.com/office/drawing/2014/main" id="{19063B47-FBFB-4EA1-A3FB-BECE005F48B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8" name="Freeform 37">
              <a:extLst>
                <a:ext uri="{FF2B5EF4-FFF2-40B4-BE49-F238E27FC236}">
                  <a16:creationId xmlns:a16="http://schemas.microsoft.com/office/drawing/2014/main" id="{B856863B-C809-4C31-94D0-659A918513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9" name="Freeform 38">
              <a:extLst>
                <a:ext uri="{FF2B5EF4-FFF2-40B4-BE49-F238E27FC236}">
                  <a16:creationId xmlns:a16="http://schemas.microsoft.com/office/drawing/2014/main" id="{298CB3D7-7373-4AC6-9E2C-4AFDDE28023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0" name="Freeform 39">
              <a:extLst>
                <a:ext uri="{FF2B5EF4-FFF2-40B4-BE49-F238E27FC236}">
                  <a16:creationId xmlns:a16="http://schemas.microsoft.com/office/drawing/2014/main" id="{7DE09F1B-2326-4ED3-B63B-A30815DDEC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1" name="Freeform 40">
              <a:extLst>
                <a:ext uri="{FF2B5EF4-FFF2-40B4-BE49-F238E27FC236}">
                  <a16:creationId xmlns:a16="http://schemas.microsoft.com/office/drawing/2014/main" id="{2498F244-3CE6-4D90-B5CF-5189DB17D0D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2" name="Rectangle 41">
              <a:extLst>
                <a:ext uri="{FF2B5EF4-FFF2-40B4-BE49-F238E27FC236}">
                  <a16:creationId xmlns:a16="http://schemas.microsoft.com/office/drawing/2014/main" id="{9A30DD13-FA10-4B9F-8B4D-97B7287B82F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grpSp>
      <p:graphicFrame>
        <p:nvGraphicFramePr>
          <p:cNvPr id="5" name="Table 4">
            <a:extLst>
              <a:ext uri="{FF2B5EF4-FFF2-40B4-BE49-F238E27FC236}">
                <a16:creationId xmlns:a16="http://schemas.microsoft.com/office/drawing/2014/main" id="{4940E308-5A0A-2822-66EF-B0C60BE4FBCD}"/>
              </a:ext>
            </a:extLst>
          </p:cNvPr>
          <p:cNvGraphicFramePr>
            <a:graphicFrameLocks noGrp="1"/>
          </p:cNvGraphicFramePr>
          <p:nvPr>
            <p:extLst>
              <p:ext uri="{D42A27DB-BD31-4B8C-83A1-F6EECF244321}">
                <p14:modId xmlns:p14="http://schemas.microsoft.com/office/powerpoint/2010/main" val="2043015831"/>
              </p:ext>
            </p:extLst>
          </p:nvPr>
        </p:nvGraphicFramePr>
        <p:xfrm>
          <a:off x="1701799" y="3890074"/>
          <a:ext cx="4356970" cy="2526601"/>
        </p:xfrm>
        <a:graphic>
          <a:graphicData uri="http://schemas.openxmlformats.org/drawingml/2006/table">
            <a:tbl>
              <a:tblPr>
                <a:tableStyleId>{21E4AEA4-8DFA-4A89-87EB-49C32662AFE0}</a:tableStyleId>
              </a:tblPr>
              <a:tblGrid>
                <a:gridCol w="398665">
                  <a:extLst>
                    <a:ext uri="{9D8B030D-6E8A-4147-A177-3AD203B41FA5}">
                      <a16:colId xmlns:a16="http://schemas.microsoft.com/office/drawing/2014/main" val="1078489826"/>
                    </a:ext>
                  </a:extLst>
                </a:gridCol>
                <a:gridCol w="613331">
                  <a:extLst>
                    <a:ext uri="{9D8B030D-6E8A-4147-A177-3AD203B41FA5}">
                      <a16:colId xmlns:a16="http://schemas.microsoft.com/office/drawing/2014/main" val="3235902754"/>
                    </a:ext>
                  </a:extLst>
                </a:gridCol>
                <a:gridCol w="2422658">
                  <a:extLst>
                    <a:ext uri="{9D8B030D-6E8A-4147-A177-3AD203B41FA5}">
                      <a16:colId xmlns:a16="http://schemas.microsoft.com/office/drawing/2014/main" val="3302909526"/>
                    </a:ext>
                  </a:extLst>
                </a:gridCol>
                <a:gridCol w="922316">
                  <a:extLst>
                    <a:ext uri="{9D8B030D-6E8A-4147-A177-3AD203B41FA5}">
                      <a16:colId xmlns:a16="http://schemas.microsoft.com/office/drawing/2014/main" val="4050526275"/>
                    </a:ext>
                  </a:extLst>
                </a:gridCol>
              </a:tblGrid>
              <a:tr h="229691">
                <a:tc>
                  <a:txBody>
                    <a:bodyPr/>
                    <a:lstStyle/>
                    <a:p>
                      <a:pPr algn="l" fontAlgn="b"/>
                      <a:r>
                        <a:rPr lang="en-IN" sz="1100" b="1" u="none" strike="noStrike">
                          <a:effectLst/>
                        </a:rPr>
                        <a:t>Sno.</a:t>
                      </a:r>
                      <a:endParaRPr lang="en-IN" sz="1100" b="1" i="0" u="none" strike="noStrike">
                        <a:solidFill>
                          <a:srgbClr val="000000"/>
                        </a:solidFill>
                        <a:effectLst/>
                        <a:latin typeface="Calibri" panose="020F0502020204030204" pitchFamily="34" charset="0"/>
                      </a:endParaRPr>
                    </a:p>
                  </a:txBody>
                  <a:tcPr marL="6350" marR="6350" marT="6350" marB="0" anchor="b"/>
                </a:tc>
                <a:tc>
                  <a:txBody>
                    <a:bodyPr/>
                    <a:lstStyle/>
                    <a:p>
                      <a:pPr algn="l" fontAlgn="b"/>
                      <a:r>
                        <a:rPr lang="en-IN" sz="1100" b="1" u="none" strike="noStrike">
                          <a:effectLst/>
                        </a:rPr>
                        <a:t>Subject</a:t>
                      </a:r>
                      <a:endParaRPr lang="en-IN" sz="1100" b="1" i="0" u="none" strike="noStrike">
                        <a:solidFill>
                          <a:srgbClr val="000000"/>
                        </a:solidFill>
                        <a:effectLst/>
                        <a:latin typeface="Calibri" panose="020F0502020204030204" pitchFamily="34" charset="0"/>
                      </a:endParaRPr>
                    </a:p>
                  </a:txBody>
                  <a:tcPr marL="6350" marR="6350" marT="6350" marB="0" anchor="b"/>
                </a:tc>
                <a:tc>
                  <a:txBody>
                    <a:bodyPr/>
                    <a:lstStyle/>
                    <a:p>
                      <a:pPr algn="l" fontAlgn="b"/>
                      <a:r>
                        <a:rPr lang="en-IN" sz="1100" b="1" u="none" strike="noStrike">
                          <a:effectLst/>
                        </a:rPr>
                        <a:t>Rank</a:t>
                      </a:r>
                      <a:endParaRPr lang="en-IN" sz="1100" b="1" i="0" u="none" strike="noStrike">
                        <a:solidFill>
                          <a:srgbClr val="000000"/>
                        </a:solidFill>
                        <a:effectLst/>
                        <a:latin typeface="Calibri" panose="020F0502020204030204" pitchFamily="34" charset="0"/>
                      </a:endParaRPr>
                    </a:p>
                  </a:txBody>
                  <a:tcPr marL="6350" marR="6350" marT="6350" marB="0" anchor="b"/>
                </a:tc>
                <a:tc>
                  <a:txBody>
                    <a:bodyPr/>
                    <a:lstStyle/>
                    <a:p>
                      <a:pPr algn="l" fontAlgn="b"/>
                      <a:r>
                        <a:rPr lang="en-IN" sz="1100" b="1" u="none" strike="noStrike">
                          <a:effectLst/>
                        </a:rPr>
                        <a:t>Total Students</a:t>
                      </a:r>
                      <a:endParaRPr lang="en-IN" sz="1100" b="1"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44266954"/>
                  </a:ext>
                </a:extLst>
              </a:tr>
              <a:tr h="229691">
                <a:tc>
                  <a:txBody>
                    <a:bodyPr/>
                    <a:lstStyle/>
                    <a:p>
                      <a:pPr algn="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r>
                        <a:rPr lang="en-IN" sz="1100" u="none" strike="noStrike">
                          <a:effectLst/>
                        </a:rPr>
                        <a:t>English</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5</a:t>
                      </a:r>
                      <a:endParaRPr lang="en-IN"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1631236310"/>
                  </a:ext>
                </a:extLst>
              </a:tr>
              <a:tr h="229691">
                <a:tc>
                  <a:txBody>
                    <a:bodyPr/>
                    <a:lstStyle/>
                    <a:p>
                      <a:pPr algn="r" fontAlgn="b"/>
                      <a:r>
                        <a:rPr lang="en-IN" sz="1100" u="none" strike="noStrike">
                          <a:effectLst/>
                        </a:rPr>
                        <a:t>2</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r>
                        <a:rPr lang="en-IN" sz="1100" u="none" strike="noStrike">
                          <a:effectLst/>
                        </a:rPr>
                        <a:t>Math</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2</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5</a:t>
                      </a:r>
                      <a:endParaRPr lang="en-IN"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912253345"/>
                  </a:ext>
                </a:extLst>
              </a:tr>
              <a:tr h="229691">
                <a:tc>
                  <a:txBody>
                    <a:bodyPr/>
                    <a:lstStyle/>
                    <a:p>
                      <a:pPr algn="r" fontAlgn="b"/>
                      <a:r>
                        <a:rPr lang="en-IN" sz="1100" u="none" strike="noStrike">
                          <a:effectLst/>
                        </a:rPr>
                        <a:t>3</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r>
                        <a:rPr lang="en-IN" sz="1100" u="none" strike="noStrike">
                          <a:effectLst/>
                        </a:rPr>
                        <a:t>"Blank"</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r>
                        <a:rPr lang="en-IN" sz="1100" u="none" strike="noStrike">
                          <a:effectLst/>
                        </a:rPr>
                        <a:t>Blank</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r>
                        <a:rPr lang="en-IN" sz="1100" u="none" strike="noStrike">
                          <a:effectLst/>
                        </a:rPr>
                        <a:t>Blank</a:t>
                      </a:r>
                      <a:endParaRPr lang="en-IN"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689312821"/>
                  </a:ext>
                </a:extLst>
              </a:tr>
              <a:tr h="229691">
                <a:tc>
                  <a:txBody>
                    <a:bodyPr/>
                    <a:lstStyle/>
                    <a:p>
                      <a:pPr algn="r" fontAlgn="b"/>
                      <a:r>
                        <a:rPr lang="en-IN" sz="1100" u="none" strike="noStrike">
                          <a:effectLst/>
                        </a:rPr>
                        <a:t>4</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r>
                        <a:rPr lang="en-IN" sz="1100" u="none" strike="noStrike">
                          <a:effectLst/>
                        </a:rPr>
                        <a:t>$%^^</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5</a:t>
                      </a:r>
                      <a:endParaRPr lang="en-IN"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326659537"/>
                  </a:ext>
                </a:extLst>
              </a:tr>
              <a:tr h="229691">
                <a:tc>
                  <a:txBody>
                    <a:bodyPr/>
                    <a:lstStyle/>
                    <a:p>
                      <a:pPr algn="r" fontAlgn="b"/>
                      <a:r>
                        <a:rPr lang="en-IN" sz="1100" u="none" strike="noStrike">
                          <a:effectLst/>
                        </a:rPr>
                        <a:t>5</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r>
                        <a:rPr lang="en-IN" sz="1100" u="none" strike="noStrike">
                          <a:effectLst/>
                        </a:rPr>
                        <a:t>Math</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r>
                        <a:rPr lang="en-IN" sz="1100" u="none" strike="noStrike">
                          <a:effectLst/>
                        </a:rPr>
                        <a:t>"Blank"</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5</a:t>
                      </a:r>
                      <a:endParaRPr lang="en-IN"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645377864"/>
                  </a:ext>
                </a:extLst>
              </a:tr>
              <a:tr h="229691">
                <a:tc>
                  <a:txBody>
                    <a:bodyPr/>
                    <a:lstStyle/>
                    <a:p>
                      <a:pPr algn="r" fontAlgn="b"/>
                      <a:r>
                        <a:rPr lang="en-IN" sz="1100" u="none" strike="noStrike">
                          <a:effectLst/>
                        </a:rPr>
                        <a:t>6</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r>
                        <a:rPr lang="en-IN" sz="1100" u="none" strike="noStrike">
                          <a:effectLst/>
                        </a:rPr>
                        <a:t>Math</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r>
                        <a:rPr lang="en-IN" sz="1100" u="none" strike="noStrike">
                          <a:effectLst/>
                        </a:rPr>
                        <a:t>%%%</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5</a:t>
                      </a:r>
                      <a:endParaRPr lang="en-IN"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643535879"/>
                  </a:ext>
                </a:extLst>
              </a:tr>
              <a:tr h="229691">
                <a:tc>
                  <a:txBody>
                    <a:bodyPr/>
                    <a:lstStyle/>
                    <a:p>
                      <a:pPr algn="r" fontAlgn="b"/>
                      <a:r>
                        <a:rPr lang="en-IN" sz="1100" u="none" strike="noStrike">
                          <a:effectLst/>
                        </a:rPr>
                        <a:t>7</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r>
                        <a:rPr lang="en-IN" sz="1100" u="none" strike="noStrike">
                          <a:effectLst/>
                        </a:rPr>
                        <a:t>Math</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r>
                        <a:rPr lang="en-IN" sz="1100" u="none" strike="noStrike">
                          <a:effectLst/>
                        </a:rPr>
                        <a:t>$$</a:t>
                      </a:r>
                      <a:endParaRPr lang="en-IN"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377472999"/>
                  </a:ext>
                </a:extLst>
              </a:tr>
              <a:tr h="229691">
                <a:tc>
                  <a:txBody>
                    <a:bodyPr/>
                    <a:lstStyle/>
                    <a:p>
                      <a:pPr algn="r" fontAlgn="b"/>
                      <a:r>
                        <a:rPr lang="en-IN" sz="1100" u="none" strike="noStrike">
                          <a:effectLst/>
                        </a:rPr>
                        <a:t>8</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r>
                        <a:rPr lang="en-IN" sz="1100" u="none" strike="noStrike">
                          <a:effectLst/>
                        </a:rPr>
                        <a:t>Math</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r>
                        <a:rPr lang="en-US" sz="1100" u="none" strike="noStrike">
                          <a:effectLst/>
                        </a:rPr>
                        <a:t>Two students with the same rank</a:t>
                      </a:r>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5</a:t>
                      </a:r>
                      <a:endParaRPr lang="en-IN"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051131666"/>
                  </a:ext>
                </a:extLst>
              </a:tr>
              <a:tr h="229691">
                <a:tc>
                  <a:txBody>
                    <a:bodyPr/>
                    <a:lstStyle/>
                    <a:p>
                      <a:pPr algn="r" fontAlgn="b"/>
                      <a:r>
                        <a:rPr lang="en-IN" sz="1100" u="none" strike="noStrike">
                          <a:effectLst/>
                        </a:rPr>
                        <a:t>9</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r>
                        <a:rPr lang="en-IN" sz="1100" u="none" strike="noStrike">
                          <a:effectLst/>
                        </a:rPr>
                        <a:t>Math</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6</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5</a:t>
                      </a:r>
                      <a:endParaRPr lang="en-IN"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412217415"/>
                  </a:ext>
                </a:extLst>
              </a:tr>
              <a:tr h="229691">
                <a:tc>
                  <a:txBody>
                    <a:bodyPr/>
                    <a:lstStyle/>
                    <a:p>
                      <a:pPr algn="r" fontAlgn="b"/>
                      <a:r>
                        <a:rPr lang="en-IN" sz="1100" u="none" strike="noStrike">
                          <a:effectLst/>
                        </a:rPr>
                        <a:t>10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r>
                        <a:rPr lang="en-IN" sz="1100" u="none" strike="noStrike">
                          <a:effectLst/>
                        </a:rPr>
                        <a:t>Math</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424049184"/>
                  </a:ext>
                </a:extLst>
              </a:tr>
            </a:tbl>
          </a:graphicData>
        </a:graphic>
      </p:graphicFrame>
    </p:spTree>
    <p:extLst>
      <p:ext uri="{BB962C8B-B14F-4D97-AF65-F5344CB8AC3E}">
        <p14:creationId xmlns:p14="http://schemas.microsoft.com/office/powerpoint/2010/main" val="2178535239"/>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EAE030-7A74-DD91-FB80-8064BBA2B0C7}"/>
              </a:ext>
            </a:extLst>
          </p:cNvPr>
          <p:cNvSpPr>
            <a:spLocks noGrp="1"/>
          </p:cNvSpPr>
          <p:nvPr>
            <p:ph type="title"/>
          </p:nvPr>
        </p:nvSpPr>
        <p:spPr>
          <a:xfrm>
            <a:off x="1141413" y="0"/>
            <a:ext cx="9905998" cy="1478570"/>
          </a:xfrm>
        </p:spPr>
        <p:txBody>
          <a:bodyPr/>
          <a:lstStyle/>
          <a:p>
            <a:r>
              <a:rPr lang="en-IN"/>
              <a:t>Here are the results: </a:t>
            </a:r>
          </a:p>
        </p:txBody>
      </p:sp>
      <p:pic>
        <p:nvPicPr>
          <p:cNvPr id="5" name="Content Placeholder 4" descr="Graphical user interface, application&#10;&#10;Description automatically generated">
            <a:extLst>
              <a:ext uri="{FF2B5EF4-FFF2-40B4-BE49-F238E27FC236}">
                <a16:creationId xmlns:a16="http://schemas.microsoft.com/office/drawing/2014/main" id="{204CA40B-9CD4-28CF-94E2-8F57D2C2BFDE}"/>
              </a:ext>
            </a:extLst>
          </p:cNvPr>
          <p:cNvPicPr>
            <a:picLocks noGrp="1" noChangeAspect="1"/>
          </p:cNvPicPr>
          <p:nvPr>
            <p:ph idx="1"/>
          </p:nvPr>
        </p:nvPicPr>
        <p:blipFill rotWithShape="1">
          <a:blip r:embed="rId2"/>
          <a:srcRect l="-617" t="83640" r="69543" b="-1550"/>
          <a:stretch/>
        </p:blipFill>
        <p:spPr>
          <a:xfrm>
            <a:off x="5640353" y="4722780"/>
            <a:ext cx="2338521" cy="486383"/>
          </a:xfrm>
        </p:spPr>
      </p:pic>
      <p:pic>
        <p:nvPicPr>
          <p:cNvPr id="7" name="Picture 6" descr="Graphical user interface, text, application&#10;&#10;Description automatically generated">
            <a:extLst>
              <a:ext uri="{FF2B5EF4-FFF2-40B4-BE49-F238E27FC236}">
                <a16:creationId xmlns:a16="http://schemas.microsoft.com/office/drawing/2014/main" id="{9A15B4FF-0552-FB6E-3AAC-ADDF28FCF9ED}"/>
              </a:ext>
            </a:extLst>
          </p:cNvPr>
          <p:cNvPicPr>
            <a:picLocks noChangeAspect="1"/>
          </p:cNvPicPr>
          <p:nvPr/>
        </p:nvPicPr>
        <p:blipFill>
          <a:blip r:embed="rId3"/>
          <a:stretch>
            <a:fillRect/>
          </a:stretch>
        </p:blipFill>
        <p:spPr>
          <a:xfrm>
            <a:off x="5623499" y="1167320"/>
            <a:ext cx="2890772" cy="3122580"/>
          </a:xfrm>
          <a:prstGeom prst="rect">
            <a:avLst/>
          </a:prstGeom>
        </p:spPr>
      </p:pic>
      <p:pic>
        <p:nvPicPr>
          <p:cNvPr id="9" name="Picture 8" descr="Graphical user interface, text, application, email&#10;&#10;Description automatically generated">
            <a:extLst>
              <a:ext uri="{FF2B5EF4-FFF2-40B4-BE49-F238E27FC236}">
                <a16:creationId xmlns:a16="http://schemas.microsoft.com/office/drawing/2014/main" id="{43E8E2AA-910E-87B2-DB94-ADF387F5A433}"/>
              </a:ext>
            </a:extLst>
          </p:cNvPr>
          <p:cNvPicPr>
            <a:picLocks noChangeAspect="1"/>
          </p:cNvPicPr>
          <p:nvPr/>
        </p:nvPicPr>
        <p:blipFill>
          <a:blip r:embed="rId4"/>
          <a:stretch>
            <a:fillRect/>
          </a:stretch>
        </p:blipFill>
        <p:spPr>
          <a:xfrm>
            <a:off x="1316774" y="1167320"/>
            <a:ext cx="3650178" cy="5690680"/>
          </a:xfrm>
          <a:prstGeom prst="rect">
            <a:avLst/>
          </a:prstGeom>
        </p:spPr>
      </p:pic>
    </p:spTree>
    <p:extLst>
      <p:ext uri="{BB962C8B-B14F-4D97-AF65-F5344CB8AC3E}">
        <p14:creationId xmlns:p14="http://schemas.microsoft.com/office/powerpoint/2010/main" val="42139732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41" name="Rectangle 140">
            <a:extLst>
              <a:ext uri="{FF2B5EF4-FFF2-40B4-BE49-F238E27FC236}">
                <a16:creationId xmlns:a16="http://schemas.microsoft.com/office/drawing/2014/main" id="{B61375F2-60B1-44ED-B60A-019C4BD5A6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3" name="Group 142">
            <a:extLst>
              <a:ext uri="{FF2B5EF4-FFF2-40B4-BE49-F238E27FC236}">
                <a16:creationId xmlns:a16="http://schemas.microsoft.com/office/drawing/2014/main" id="{4ADB9295-9645-4BF2-ADFD-75800B7FAD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alpha val="60000"/>
                </a:schemeClr>
              </a:gs>
              <a:gs pos="100000">
                <a:schemeClr val="bg2">
                  <a:lumMod val="60000"/>
                  <a:lumOff val="40000"/>
                  <a:alpha val="80000"/>
                </a:schemeClr>
              </a:gs>
            </a:gsLst>
            <a:lin ang="5400000" scaled="0"/>
            <a:tileRect/>
          </a:gradFill>
        </p:grpSpPr>
        <p:sp>
          <p:nvSpPr>
            <p:cNvPr id="144" name="Rectangle 5">
              <a:extLst>
                <a:ext uri="{FF2B5EF4-FFF2-40B4-BE49-F238E27FC236}">
                  <a16:creationId xmlns:a16="http://schemas.microsoft.com/office/drawing/2014/main" id="{95B061E9-E435-4E1B-B160-96584A11669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miter lim="800000"/>
                  <a:headEnd/>
                  <a:tailEnd/>
                </a14:hiddenLine>
              </a:ext>
            </a:extLst>
          </p:spPr>
        </p:sp>
        <p:sp>
          <p:nvSpPr>
            <p:cNvPr id="145" name="Freeform 6">
              <a:extLst>
                <a:ext uri="{FF2B5EF4-FFF2-40B4-BE49-F238E27FC236}">
                  <a16:creationId xmlns:a16="http://schemas.microsoft.com/office/drawing/2014/main" id="{3CD7972E-7D38-40EE-A80B-E2A848811E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146" name="Freeform 7">
              <a:extLst>
                <a:ext uri="{FF2B5EF4-FFF2-40B4-BE49-F238E27FC236}">
                  <a16:creationId xmlns:a16="http://schemas.microsoft.com/office/drawing/2014/main" id="{524A3B55-746F-419F-8CFF-5F3A4BE1434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147" name="Freeform 8">
              <a:extLst>
                <a:ext uri="{FF2B5EF4-FFF2-40B4-BE49-F238E27FC236}">
                  <a16:creationId xmlns:a16="http://schemas.microsoft.com/office/drawing/2014/main" id="{9C63219B-AD72-4494-935E-F5C70DB549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148" name="Freeform 9">
              <a:extLst>
                <a:ext uri="{FF2B5EF4-FFF2-40B4-BE49-F238E27FC236}">
                  <a16:creationId xmlns:a16="http://schemas.microsoft.com/office/drawing/2014/main" id="{15B41FD2-05E2-44E7-8760-09E65D1C60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149" name="Freeform 10">
              <a:extLst>
                <a:ext uri="{FF2B5EF4-FFF2-40B4-BE49-F238E27FC236}">
                  <a16:creationId xmlns:a16="http://schemas.microsoft.com/office/drawing/2014/main" id="{FE6D63D0-3347-4EE2-8F65-F1C32168FA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150" name="Freeform 11">
              <a:extLst>
                <a:ext uri="{FF2B5EF4-FFF2-40B4-BE49-F238E27FC236}">
                  <a16:creationId xmlns:a16="http://schemas.microsoft.com/office/drawing/2014/main" id="{538A46A3-DB16-45D5-B636-03EFE39FE9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151" name="Freeform 12">
              <a:extLst>
                <a:ext uri="{FF2B5EF4-FFF2-40B4-BE49-F238E27FC236}">
                  <a16:creationId xmlns:a16="http://schemas.microsoft.com/office/drawing/2014/main" id="{0B8A2B0E-823F-4BE8-9359-45143BB124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152" name="Freeform 13">
              <a:extLst>
                <a:ext uri="{FF2B5EF4-FFF2-40B4-BE49-F238E27FC236}">
                  <a16:creationId xmlns:a16="http://schemas.microsoft.com/office/drawing/2014/main" id="{44516B3C-A8BE-46FC-B643-3DFEB7F283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153" name="Freeform 14">
              <a:extLst>
                <a:ext uri="{FF2B5EF4-FFF2-40B4-BE49-F238E27FC236}">
                  <a16:creationId xmlns:a16="http://schemas.microsoft.com/office/drawing/2014/main" id="{59FD699C-3920-4E57-BE27-165A3F036C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154" name="Freeform 15">
              <a:extLst>
                <a:ext uri="{FF2B5EF4-FFF2-40B4-BE49-F238E27FC236}">
                  <a16:creationId xmlns:a16="http://schemas.microsoft.com/office/drawing/2014/main" id="{0FB0C02E-3F53-4889-8ADF-80DBC43F693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155" name="Line 16">
              <a:extLst>
                <a:ext uri="{FF2B5EF4-FFF2-40B4-BE49-F238E27FC236}">
                  <a16:creationId xmlns:a16="http://schemas.microsoft.com/office/drawing/2014/main" id="{F8A0C89C-946F-4BCD-8A27-BB73E37FE525}"/>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156" name="Freeform 17">
              <a:extLst>
                <a:ext uri="{FF2B5EF4-FFF2-40B4-BE49-F238E27FC236}">
                  <a16:creationId xmlns:a16="http://schemas.microsoft.com/office/drawing/2014/main" id="{70C83EAF-4E92-4849-A240-B257871DC0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157" name="Freeform 18">
              <a:extLst>
                <a:ext uri="{FF2B5EF4-FFF2-40B4-BE49-F238E27FC236}">
                  <a16:creationId xmlns:a16="http://schemas.microsoft.com/office/drawing/2014/main" id="{320FD164-4D7A-469C-B3F4-B926BFACF5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158" name="Freeform 19">
              <a:extLst>
                <a:ext uri="{FF2B5EF4-FFF2-40B4-BE49-F238E27FC236}">
                  <a16:creationId xmlns:a16="http://schemas.microsoft.com/office/drawing/2014/main" id="{F6E14D9A-4E63-48FF-95C5-9E8DDFF86C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159" name="Freeform 20">
              <a:extLst>
                <a:ext uri="{FF2B5EF4-FFF2-40B4-BE49-F238E27FC236}">
                  <a16:creationId xmlns:a16="http://schemas.microsoft.com/office/drawing/2014/main" id="{F3DCD24F-3CA8-4404-B22C-E4C928995F3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160" name="Rectangle 21">
              <a:extLst>
                <a:ext uri="{FF2B5EF4-FFF2-40B4-BE49-F238E27FC236}">
                  <a16:creationId xmlns:a16="http://schemas.microsoft.com/office/drawing/2014/main" id="{8AD2E827-32A3-4BE4-9CC6-8315629177A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miter lim="800000"/>
                  <a:headEnd/>
                  <a:tailEnd/>
                </a14:hiddenLine>
              </a:ext>
            </a:extLst>
          </p:spPr>
        </p:sp>
        <p:sp>
          <p:nvSpPr>
            <p:cNvPr id="161" name="Freeform 22">
              <a:extLst>
                <a:ext uri="{FF2B5EF4-FFF2-40B4-BE49-F238E27FC236}">
                  <a16:creationId xmlns:a16="http://schemas.microsoft.com/office/drawing/2014/main" id="{47FB2CCC-1230-494F-B2D1-F05E5B8EDF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162" name="Freeform 23">
              <a:extLst>
                <a:ext uri="{FF2B5EF4-FFF2-40B4-BE49-F238E27FC236}">
                  <a16:creationId xmlns:a16="http://schemas.microsoft.com/office/drawing/2014/main" id="{A5F44514-9274-47E3-9243-CA9356C166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163" name="Freeform 24">
              <a:extLst>
                <a:ext uri="{FF2B5EF4-FFF2-40B4-BE49-F238E27FC236}">
                  <a16:creationId xmlns:a16="http://schemas.microsoft.com/office/drawing/2014/main" id="{D06192CD-AD86-4DCA-8B53-4ACCA46583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164" name="Freeform 25">
              <a:extLst>
                <a:ext uri="{FF2B5EF4-FFF2-40B4-BE49-F238E27FC236}">
                  <a16:creationId xmlns:a16="http://schemas.microsoft.com/office/drawing/2014/main" id="{99E9203A-21E4-46D8-981A-4B28CA320A6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165" name="Freeform 26">
              <a:extLst>
                <a:ext uri="{FF2B5EF4-FFF2-40B4-BE49-F238E27FC236}">
                  <a16:creationId xmlns:a16="http://schemas.microsoft.com/office/drawing/2014/main" id="{32FCE9B6-FB52-4045-8DCC-E5959B9A40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166" name="Freeform 27">
              <a:extLst>
                <a:ext uri="{FF2B5EF4-FFF2-40B4-BE49-F238E27FC236}">
                  <a16:creationId xmlns:a16="http://schemas.microsoft.com/office/drawing/2014/main" id="{E4A7025C-CDE8-429A-BBB9-E7380C9623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167" name="Freeform 28">
              <a:extLst>
                <a:ext uri="{FF2B5EF4-FFF2-40B4-BE49-F238E27FC236}">
                  <a16:creationId xmlns:a16="http://schemas.microsoft.com/office/drawing/2014/main" id="{A4EA0256-5DF5-437A-98A7-B79F3E6BB8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168" name="Freeform 29">
              <a:extLst>
                <a:ext uri="{FF2B5EF4-FFF2-40B4-BE49-F238E27FC236}">
                  <a16:creationId xmlns:a16="http://schemas.microsoft.com/office/drawing/2014/main" id="{90C9433D-9E1C-493B-BEBD-C3081FFA328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169" name="Freeform 30">
              <a:extLst>
                <a:ext uri="{FF2B5EF4-FFF2-40B4-BE49-F238E27FC236}">
                  <a16:creationId xmlns:a16="http://schemas.microsoft.com/office/drawing/2014/main" id="{352B39BB-F298-4285-A709-1FBA0CB722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170" name="Freeform 31">
              <a:extLst>
                <a:ext uri="{FF2B5EF4-FFF2-40B4-BE49-F238E27FC236}">
                  <a16:creationId xmlns:a16="http://schemas.microsoft.com/office/drawing/2014/main" id="{31CAF2A0-CBA0-4E86-AA87-8750EC1AFB2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grpSp>
      <p:sp>
        <p:nvSpPr>
          <p:cNvPr id="2" name="Title 1">
            <a:extLst>
              <a:ext uri="{FF2B5EF4-FFF2-40B4-BE49-F238E27FC236}">
                <a16:creationId xmlns:a16="http://schemas.microsoft.com/office/drawing/2014/main" id="{9A134327-4864-46BB-A57A-7055C9E3AEC1}"/>
              </a:ext>
            </a:extLst>
          </p:cNvPr>
          <p:cNvSpPr>
            <a:spLocks noGrp="1"/>
          </p:cNvSpPr>
          <p:nvPr>
            <p:ph type="title"/>
          </p:nvPr>
        </p:nvSpPr>
        <p:spPr>
          <a:xfrm>
            <a:off x="1135062" y="331788"/>
            <a:ext cx="9905998" cy="1066799"/>
          </a:xfrm>
        </p:spPr>
        <p:txBody>
          <a:bodyPr>
            <a:normAutofit/>
          </a:bodyPr>
          <a:lstStyle/>
          <a:p>
            <a:r>
              <a:rPr lang="en-US"/>
              <a:t>Test Strategy Document for “GOOFY”</a:t>
            </a:r>
          </a:p>
        </p:txBody>
      </p:sp>
      <p:sp>
        <p:nvSpPr>
          <p:cNvPr id="4" name="Content Placeholder 3">
            <a:extLst>
              <a:ext uri="{FF2B5EF4-FFF2-40B4-BE49-F238E27FC236}">
                <a16:creationId xmlns:a16="http://schemas.microsoft.com/office/drawing/2014/main" id="{F65F8896-89DB-BB28-1C4B-59C8C40DDF18}"/>
              </a:ext>
            </a:extLst>
          </p:cNvPr>
          <p:cNvSpPr>
            <a:spLocks noGrp="1"/>
          </p:cNvSpPr>
          <p:nvPr>
            <p:ph idx="1"/>
          </p:nvPr>
        </p:nvSpPr>
        <p:spPr>
          <a:xfrm>
            <a:off x="1141412" y="1435101"/>
            <a:ext cx="9905999" cy="4356100"/>
          </a:xfrm>
        </p:spPr>
        <p:txBody>
          <a:bodyPr vert="horz" lIns="91440" tIns="45720" rIns="91440" bIns="45720" rtlCol="0" anchor="t">
            <a:normAutofit fontScale="92500"/>
          </a:bodyPr>
          <a:lstStyle/>
          <a:p>
            <a:pPr marL="0" indent="0">
              <a:lnSpc>
                <a:spcPct val="110000"/>
              </a:lnSpc>
              <a:buNone/>
            </a:pPr>
            <a:r>
              <a:rPr lang="en-IN" sz="1800" b="1"/>
              <a:t>Approach:</a:t>
            </a:r>
          </a:p>
          <a:p>
            <a:pPr>
              <a:lnSpc>
                <a:spcPct val="110000"/>
              </a:lnSpc>
            </a:pPr>
            <a:r>
              <a:rPr lang="en-IN" sz="1800"/>
              <a:t>Understanding the requirements and objectives of the Intelligent Virtual Assistant (IVA) and the expectations from the organization's stakeholders.</a:t>
            </a:r>
          </a:p>
          <a:p>
            <a:pPr>
              <a:lnSpc>
                <a:spcPct val="100000"/>
              </a:lnSpc>
            </a:pPr>
            <a:r>
              <a:rPr lang="en-IN" sz="1800"/>
              <a:t>Identifying the potential risks, challenges, and complexities of the IVA in terms of its functionality, performance, security, and privacy.</a:t>
            </a:r>
          </a:p>
          <a:p>
            <a:pPr>
              <a:lnSpc>
                <a:spcPct val="100000"/>
              </a:lnSpc>
            </a:pPr>
            <a:r>
              <a:rPr lang="en-IN" sz="1800"/>
              <a:t>Defining the scope of the testing and identifying the areas of the IVA that need to be tested, such as accuracy of responses, security of confidential information, usability, and compliance with data privacy regulations.</a:t>
            </a:r>
          </a:p>
          <a:p>
            <a:pPr>
              <a:lnSpc>
                <a:spcPct val="100000"/>
              </a:lnSpc>
            </a:pPr>
            <a:r>
              <a:rPr lang="en-IN" sz="1800"/>
              <a:t>Developing test cases that cover all the identified areas of testing and using a combination of manual and automated testing approaches.</a:t>
            </a:r>
          </a:p>
          <a:p>
            <a:pPr>
              <a:lnSpc>
                <a:spcPct val="100000"/>
              </a:lnSpc>
            </a:pPr>
            <a:r>
              <a:rPr lang="en-IN" sz="1800"/>
              <a:t>Defining key performance indicators (KPIs) that will be used to measure the performance and quality of the IVA over time.</a:t>
            </a:r>
          </a:p>
          <a:p>
            <a:pPr>
              <a:lnSpc>
                <a:spcPct val="100000"/>
              </a:lnSpc>
            </a:pPr>
            <a:r>
              <a:rPr lang="en-IN" sz="1800"/>
              <a:t>Creating a test environment that simulates the production environment and includes various configurations of hardware, software, and network connectivity.</a:t>
            </a:r>
          </a:p>
        </p:txBody>
      </p:sp>
      <p:grpSp>
        <p:nvGrpSpPr>
          <p:cNvPr id="172" name="Group 171">
            <a:extLst>
              <a:ext uri="{FF2B5EF4-FFF2-40B4-BE49-F238E27FC236}">
                <a16:creationId xmlns:a16="http://schemas.microsoft.com/office/drawing/2014/main" id="{B485B3F6-654D-4842-A2DE-677D12FED46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60000"/>
                </a:schemeClr>
              </a:gs>
              <a:gs pos="100000">
                <a:schemeClr val="bg2">
                  <a:lumMod val="60000"/>
                  <a:lumOff val="40000"/>
                  <a:alpha val="60000"/>
                </a:schemeClr>
              </a:gs>
            </a:gsLst>
            <a:lin ang="5400000" scaled="0"/>
            <a:tileRect/>
          </a:gradFill>
        </p:grpSpPr>
        <p:sp>
          <p:nvSpPr>
            <p:cNvPr id="173" name="Freeform 32">
              <a:extLst>
                <a:ext uri="{FF2B5EF4-FFF2-40B4-BE49-F238E27FC236}">
                  <a16:creationId xmlns:a16="http://schemas.microsoft.com/office/drawing/2014/main" id="{BF4365F4-C63C-4FC2-907B-1F7D414B95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174" name="Freeform 33">
              <a:extLst>
                <a:ext uri="{FF2B5EF4-FFF2-40B4-BE49-F238E27FC236}">
                  <a16:creationId xmlns:a16="http://schemas.microsoft.com/office/drawing/2014/main" id="{B0538225-01AB-41C4-9A02-FE1BD81D62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175" name="Freeform 34">
              <a:extLst>
                <a:ext uri="{FF2B5EF4-FFF2-40B4-BE49-F238E27FC236}">
                  <a16:creationId xmlns:a16="http://schemas.microsoft.com/office/drawing/2014/main" id="{66942F07-D7CC-49EB-BF73-8B94D5F4FCB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176" name="Freeform 35">
              <a:extLst>
                <a:ext uri="{FF2B5EF4-FFF2-40B4-BE49-F238E27FC236}">
                  <a16:creationId xmlns:a16="http://schemas.microsoft.com/office/drawing/2014/main" id="{4D3CACE0-3AC7-4A9F-9A3F-1694ACCD47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177" name="Freeform 36">
              <a:extLst>
                <a:ext uri="{FF2B5EF4-FFF2-40B4-BE49-F238E27FC236}">
                  <a16:creationId xmlns:a16="http://schemas.microsoft.com/office/drawing/2014/main" id="{19063B47-FBFB-4EA1-A3FB-BECE005F48B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178" name="Freeform 37">
              <a:extLst>
                <a:ext uri="{FF2B5EF4-FFF2-40B4-BE49-F238E27FC236}">
                  <a16:creationId xmlns:a16="http://schemas.microsoft.com/office/drawing/2014/main" id="{B856863B-C809-4C31-94D0-659A918513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179" name="Freeform 38">
              <a:extLst>
                <a:ext uri="{FF2B5EF4-FFF2-40B4-BE49-F238E27FC236}">
                  <a16:creationId xmlns:a16="http://schemas.microsoft.com/office/drawing/2014/main" id="{298CB3D7-7373-4AC6-9E2C-4AFDDE28023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180" name="Freeform 39">
              <a:extLst>
                <a:ext uri="{FF2B5EF4-FFF2-40B4-BE49-F238E27FC236}">
                  <a16:creationId xmlns:a16="http://schemas.microsoft.com/office/drawing/2014/main" id="{7DE09F1B-2326-4ED3-B63B-A30815DDEC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181" name="Freeform 40">
              <a:extLst>
                <a:ext uri="{FF2B5EF4-FFF2-40B4-BE49-F238E27FC236}">
                  <a16:creationId xmlns:a16="http://schemas.microsoft.com/office/drawing/2014/main" id="{2498F244-3CE6-4D90-B5CF-5189DB17D0D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182" name="Rectangle 41">
              <a:extLst>
                <a:ext uri="{FF2B5EF4-FFF2-40B4-BE49-F238E27FC236}">
                  <a16:creationId xmlns:a16="http://schemas.microsoft.com/office/drawing/2014/main" id="{9A30DD13-FA10-4B9F-8B4D-97B7287B82F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miter lim="800000"/>
                  <a:headEnd/>
                  <a:tailEnd/>
                </a14:hiddenLine>
              </a:ext>
            </a:extLst>
          </p:spPr>
        </p:sp>
      </p:grpSp>
    </p:spTree>
    <p:extLst>
      <p:ext uri="{BB962C8B-B14F-4D97-AF65-F5344CB8AC3E}">
        <p14:creationId xmlns:p14="http://schemas.microsoft.com/office/powerpoint/2010/main" val="665501590"/>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E99232B-033B-0777-BFF3-B5E1CE526774}"/>
              </a:ext>
            </a:extLst>
          </p:cNvPr>
          <p:cNvSpPr>
            <a:spLocks noGrp="1"/>
          </p:cNvSpPr>
          <p:nvPr>
            <p:ph idx="1"/>
          </p:nvPr>
        </p:nvSpPr>
        <p:spPr/>
        <p:txBody>
          <a:bodyPr vert="horz" lIns="91440" tIns="45720" rIns="91440" bIns="45720" rtlCol="0" anchor="t">
            <a:normAutofit/>
          </a:bodyPr>
          <a:lstStyle/>
          <a:p>
            <a:pPr marL="0" indent="0">
              <a:buNone/>
            </a:pPr>
            <a:endParaRPr lang="en-US" sz="1200"/>
          </a:p>
          <a:p>
            <a:endParaRPr lang="en-US"/>
          </a:p>
        </p:txBody>
      </p:sp>
      <p:sp>
        <p:nvSpPr>
          <p:cNvPr id="4" name="Content Placeholder 3">
            <a:extLst>
              <a:ext uri="{FF2B5EF4-FFF2-40B4-BE49-F238E27FC236}">
                <a16:creationId xmlns:a16="http://schemas.microsoft.com/office/drawing/2014/main" id="{AA8D1119-C980-F223-AA41-57F2E52405D4}"/>
              </a:ext>
            </a:extLst>
          </p:cNvPr>
          <p:cNvSpPr txBox="1">
            <a:spLocks/>
          </p:cNvSpPr>
          <p:nvPr/>
        </p:nvSpPr>
        <p:spPr>
          <a:xfrm>
            <a:off x="1024678" y="1160412"/>
            <a:ext cx="9905999" cy="4356100"/>
          </a:xfrm>
          <a:prstGeom prst="rect">
            <a:avLst/>
          </a:prstGeom>
        </p:spPr>
        <p:txBody>
          <a:bodyPr vert="horz" lIns="91440" tIns="45720" rIns="91440" bIns="45720" rtlCol="0" anchor="t">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Font typeface="Arial" panose="020B0604020202020204" pitchFamily="34" charset="0"/>
              <a:buNone/>
            </a:pPr>
            <a:r>
              <a:rPr lang="en-IN" sz="1800" b="1"/>
              <a:t>Challenges Faced::</a:t>
            </a:r>
          </a:p>
          <a:p>
            <a:r>
              <a:rPr lang="en-US" sz="1800"/>
              <a:t>The complexity of an IVA makes it challenging to test all possible scenarios and edge cases, which makes it difficult to ensure that the IVA is functioning accurately and securely.</a:t>
            </a:r>
          </a:p>
          <a:p>
            <a:r>
              <a:rPr lang="en-US" sz="1800"/>
              <a:t>The integration of the IVA with multiple systems and access to confidential information makes it critical to ensure that data privacy regulations such as GDPR are followed, which adds to the complexity of testing.</a:t>
            </a:r>
          </a:p>
          <a:p>
            <a:pPr>
              <a:lnSpc>
                <a:spcPct val="130000"/>
              </a:lnSpc>
            </a:pPr>
            <a:r>
              <a:rPr lang="en-US" sz="1800"/>
              <a:t>The use of AI in the IVA makes it challenging to predict the responses and behavior of the IVA, making it difficult to develop accurate and complete test cases.</a:t>
            </a:r>
          </a:p>
          <a:p>
            <a:pPr>
              <a:lnSpc>
                <a:spcPct val="130000"/>
              </a:lnSpc>
            </a:pPr>
            <a:r>
              <a:rPr lang="en-US" sz="1800"/>
              <a:t>The seamless user experience is critical for the success of the IVA, making it essential to test the usability and user experience of the IVA, which can be subjective and challenging to quantify.</a:t>
            </a:r>
          </a:p>
          <a:p>
            <a:pPr>
              <a:lnSpc>
                <a:spcPct val="130000"/>
              </a:lnSpc>
            </a:pPr>
            <a:r>
              <a:rPr lang="en-US" sz="1800"/>
              <a:t>The KPIs need to be defined carefully to ensure that they are meaningful and relevant, which requires a deep understanding of the objectives of the IVA and the expectations of the organization's stakeholders.</a:t>
            </a:r>
          </a:p>
        </p:txBody>
      </p:sp>
    </p:spTree>
    <p:extLst>
      <p:ext uri="{BB962C8B-B14F-4D97-AF65-F5344CB8AC3E}">
        <p14:creationId xmlns:p14="http://schemas.microsoft.com/office/powerpoint/2010/main" val="31906095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C9467-D86A-4D44-9E01-5796E5BDA396}"/>
              </a:ext>
            </a:extLst>
          </p:cNvPr>
          <p:cNvSpPr>
            <a:spLocks noGrp="1"/>
          </p:cNvSpPr>
          <p:nvPr>
            <p:ph type="title"/>
          </p:nvPr>
        </p:nvSpPr>
        <p:spPr/>
        <p:txBody>
          <a:bodyPr anchor="ctr"/>
          <a:lstStyle/>
          <a:p>
            <a:pPr algn="ctr"/>
            <a:r>
              <a:rPr lang="en-US"/>
              <a:t>Thank you !</a:t>
            </a:r>
          </a:p>
        </p:txBody>
      </p:sp>
      <p:pic>
        <p:nvPicPr>
          <p:cNvPr id="6" name="Picture Placeholder 5" descr="Circuit">
            <a:extLst>
              <a:ext uri="{FF2B5EF4-FFF2-40B4-BE49-F238E27FC236}">
                <a16:creationId xmlns:a16="http://schemas.microsoft.com/office/drawing/2014/main" id="{103D88BF-51AE-46F2-8081-A3C506432709}"/>
              </a:ext>
            </a:extLst>
          </p:cNvPr>
          <p:cNvPicPr>
            <a:picLocks noGrp="1" noChangeAspect="1"/>
          </p:cNvPicPr>
          <p:nvPr>
            <p:ph type="pic" idx="1"/>
          </p:nvPr>
        </p:nvPicPr>
        <p:blipFill>
          <a:blip r:embed="rId3" cstate="email">
            <a:extLst>
              <a:ext uri="{28A0092B-C50C-407E-A947-70E740481C1C}">
                <a14:useLocalDpi xmlns:a14="http://schemas.microsoft.com/office/drawing/2010/main"/>
              </a:ext>
            </a:extLst>
          </a:blip>
          <a:srcRect/>
          <a:stretch>
            <a:fillRect/>
          </a:stretch>
        </p:blipFill>
        <p:spPr>
          <a:xfrm>
            <a:off x="1141411" y="783406"/>
            <a:ext cx="9912354" cy="3299778"/>
          </a:xfrm>
        </p:spPr>
      </p:pic>
    </p:spTree>
    <p:extLst>
      <p:ext uri="{BB962C8B-B14F-4D97-AF65-F5344CB8AC3E}">
        <p14:creationId xmlns:p14="http://schemas.microsoft.com/office/powerpoint/2010/main" val="390654035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252C36"/>
      </a:dk2>
      <a:lt2>
        <a:srgbClr val="7C96A3"/>
      </a:lt2>
      <a:accent1>
        <a:srgbClr val="4FD093"/>
      </a:accent1>
      <a:accent2>
        <a:srgbClr val="54BCDF"/>
      </a:accent2>
      <a:accent3>
        <a:srgbClr val="A262D0"/>
      </a:accent3>
      <a:accent4>
        <a:srgbClr val="D7537B"/>
      </a:accent4>
      <a:accent5>
        <a:srgbClr val="E78045"/>
      </a:accent5>
      <a:accent6>
        <a:srgbClr val="84C350"/>
      </a:accent6>
      <a:hlink>
        <a:srgbClr val="22FFFF"/>
      </a:hlink>
      <a:folHlink>
        <a:srgbClr val="9BF3FD"/>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40000"/>
              </a:schemeClr>
            </a:gs>
            <a:gs pos="100000">
              <a:schemeClr val="phClr">
                <a:shade val="92000"/>
                <a:hueMod val="104000"/>
                <a:satMod val="140000"/>
                <a:lumMod val="48000"/>
              </a:schemeClr>
            </a:gs>
          </a:gsLst>
          <a:lin ang="5040000" scaled="0"/>
        </a:gradFill>
        <a:blipFill>
          <a:blip xmlns:r="http://schemas.openxmlformats.org/officeDocument/2006/relationships" r:embed="rId1">
            <a:duotone>
              <a:schemeClr val="phClr">
                <a:shade val="48000"/>
                <a:hueMod val="106000"/>
                <a:satMod val="140000"/>
                <a:lumMod val="42000"/>
              </a:schemeClr>
              <a:schemeClr val="phClr">
                <a:tint val="98000"/>
                <a:hueMod val="92000"/>
                <a:satMod val="220000"/>
                <a:lumMod val="9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227E65FAE0361B4C80215FD3F0715ADD" ma:contentTypeVersion="14" ma:contentTypeDescription="Create a new document." ma:contentTypeScope="" ma:versionID="abf3b0145b668acda83a1938f033469f">
  <xsd:schema xmlns:xsd="http://www.w3.org/2001/XMLSchema" xmlns:xs="http://www.w3.org/2001/XMLSchema" xmlns:p="http://schemas.microsoft.com/office/2006/metadata/properties" xmlns:ns3="cd905dfe-dac0-40ad-8566-429a40eec4a0" xmlns:ns4="bc4c49d4-810c-4ace-b11e-59a845fb878f" targetNamespace="http://schemas.microsoft.com/office/2006/metadata/properties" ma:root="true" ma:fieldsID="b773d0a5b981a6c22e9b477d0e63a0df" ns3:_="" ns4:_="">
    <xsd:import namespace="cd905dfe-dac0-40ad-8566-429a40eec4a0"/>
    <xsd:import namespace="bc4c49d4-810c-4ace-b11e-59a845fb878f"/>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Tags" minOccurs="0"/>
                <xsd:element ref="ns4:MediaServiceOCR" minOccurs="0"/>
                <xsd:element ref="ns4:MediaServiceGenerationTime" minOccurs="0"/>
                <xsd:element ref="ns4:MediaServiceEventHashCode" minOccurs="0"/>
                <xsd:element ref="ns4:MediaServiceAutoKeyPoints" minOccurs="0"/>
                <xsd:element ref="ns4:MediaServiceKeyPoints" minOccurs="0"/>
                <xsd:element ref="ns4:MediaServiceDateTaken" minOccurs="0"/>
                <xsd:element ref="ns4:MediaLengthInSeconds" minOccurs="0"/>
                <xsd:element ref="ns4: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d905dfe-dac0-40ad-8566-429a40eec4a0"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c4c49d4-810c-4ace-b11e-59a845fb878f"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_activity" ma:index="21" nillable="true" ma:displayName="_activity" ma:hidden="true" ma:internalName="_activity">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bc4c49d4-810c-4ace-b11e-59a845fb878f" xsi:nil="true"/>
    <_activity xmlns="bc4c49d4-810c-4ace-b11e-59a845fb878f" xsi:nil="true"/>
  </documentManagement>
</p:properties>
</file>

<file path=customXml/itemProps1.xml><?xml version="1.0" encoding="utf-8"?>
<ds:datastoreItem xmlns:ds="http://schemas.openxmlformats.org/officeDocument/2006/customXml" ds:itemID="{C03EF818-EDF6-480C-9B86-0A3B979BCCF0}">
  <ds:schemaRefs>
    <ds:schemaRef ds:uri="http://schemas.microsoft.com/sharepoint/v3/contenttype/forms"/>
  </ds:schemaRefs>
</ds:datastoreItem>
</file>

<file path=customXml/itemProps2.xml><?xml version="1.0" encoding="utf-8"?>
<ds:datastoreItem xmlns:ds="http://schemas.openxmlformats.org/officeDocument/2006/customXml" ds:itemID="{C2F3976F-7F30-4E6B-8510-5C351EE4B006}">
  <ds:schemaRefs>
    <ds:schemaRef ds:uri="bc4c49d4-810c-4ace-b11e-59a845fb878f"/>
    <ds:schemaRef ds:uri="cd905dfe-dac0-40ad-8566-429a40eec4a0"/>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B518BD99-41E9-467C-9777-74587F831718}">
  <ds:schemaRefs>
    <ds:schemaRef ds:uri="bc4c49d4-810c-4ace-b11e-59a845fb878f"/>
    <ds:schemaRef ds:uri="cd905dfe-dac0-40ad-8566-429a40eec4a0"/>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Modern design</Template>
  <Application>Microsoft Office PowerPoint</Application>
  <PresentationFormat>Widescreen</PresentationFormat>
  <Slides>8</Slides>
  <Notes>6</Notes>
  <HiddenSlides>0</HiddenSlides>
  <ScaleCrop>false</ScaleCrop>
  <HeadingPairs>
    <vt:vector size="4" baseType="variant">
      <vt:variant>
        <vt:lpstr>Theme</vt:lpstr>
      </vt:variant>
      <vt:variant>
        <vt:i4>1</vt:i4>
      </vt:variant>
      <vt:variant>
        <vt:lpstr>Slide Titles</vt:lpstr>
      </vt:variant>
      <vt:variant>
        <vt:i4>8</vt:i4>
      </vt:variant>
    </vt:vector>
  </HeadingPairs>
  <TitlesOfParts>
    <vt:vector size="9" baseType="lpstr">
      <vt:lpstr>Circuit</vt:lpstr>
      <vt:lpstr>Team Hunters</vt:lpstr>
      <vt:lpstr>Problems</vt:lpstr>
      <vt:lpstr>Prime Video Automation Testing </vt:lpstr>
      <vt:lpstr>Get Nth Rank Student</vt:lpstr>
      <vt:lpstr>Here are the results: </vt:lpstr>
      <vt:lpstr>Test Strategy Document for “GOOFY”</vt:lpstr>
      <vt:lpstr>PowerPoint Presentation</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Team Hunters</dc:title>
  <dc:creator>Mukul Sharma</dc:creator>
  <cp:revision>2</cp:revision>
  <dcterms:created xsi:type="dcterms:W3CDTF">2023-04-26T12:11:54Z</dcterms:created>
  <dcterms:modified xsi:type="dcterms:W3CDTF">2023-04-26T13:01:48Z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0x010100227E65FAE0361B4C80215FD3F0715ADD</vt:lpwstr>
  </property>
</Properties>
</file>